
<file path=[Content_Types].xml><?xml version="1.0" encoding="utf-8"?>
<Types xmlns="http://schemas.openxmlformats.org/package/2006/content-types"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91" r:id="rId12"/>
    <p:sldId id="292" r:id="rId13"/>
    <p:sldId id="293" r:id="rId14"/>
    <p:sldId id="294" r:id="rId15"/>
    <p:sldId id="269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1" r:id="rId25"/>
    <p:sldId id="284" r:id="rId26"/>
    <p:sldId id="285" r:id="rId27"/>
    <p:sldId id="290" r:id="rId28"/>
    <p:sldId id="295" r:id="rId29"/>
    <p:sldId id="296" r:id="rId30"/>
    <p:sldId id="286" r:id="rId31"/>
    <p:sldId id="297" r:id="rId32"/>
  </p:sldIdLst>
  <p:sldSz cx="12192000" cy="6858000"/>
  <p:notesSz cx="12192000" cy="6858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5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6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3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2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2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2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4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1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3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400"/>
            <a:ext cx="12189460" cy="6486356"/>
          </a:xfrm>
          <a:custGeom>
            <a:avLst/>
            <a:gdLst/>
            <a:ahLst/>
            <a:cxnLst/>
            <a:rect l="l" t="t" r="r" b="b"/>
            <a:pathLst>
              <a:path w="12189460" h="5803900">
                <a:moveTo>
                  <a:pt x="0" y="5803900"/>
                </a:moveTo>
                <a:lnTo>
                  <a:pt x="12189460" y="5803900"/>
                </a:lnTo>
                <a:lnTo>
                  <a:pt x="12189460" y="0"/>
                </a:lnTo>
                <a:lnTo>
                  <a:pt x="0" y="0"/>
                </a:lnTo>
                <a:lnTo>
                  <a:pt x="0" y="58039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37319" y="6121400"/>
            <a:ext cx="2700020" cy="492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824220"/>
            <a:ext cx="12189460" cy="1033780"/>
          </a:xfrm>
          <a:custGeom>
            <a:avLst/>
            <a:gdLst/>
            <a:ahLst/>
            <a:cxnLst/>
            <a:rect l="l" t="t" r="r" b="b"/>
            <a:pathLst>
              <a:path w="12189460" h="1033779">
                <a:moveTo>
                  <a:pt x="12189459" y="1033777"/>
                </a:moveTo>
                <a:lnTo>
                  <a:pt x="12189459" y="0"/>
                </a:lnTo>
                <a:lnTo>
                  <a:pt x="0" y="0"/>
                </a:lnTo>
                <a:lnTo>
                  <a:pt x="0" y="1033777"/>
                </a:lnTo>
                <a:lnTo>
                  <a:pt x="12189459" y="10337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83419" y="3599179"/>
            <a:ext cx="160020" cy="1315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51340" y="3599179"/>
            <a:ext cx="137159" cy="1315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50200" y="4513179"/>
            <a:ext cx="3195320" cy="922655"/>
          </a:xfrm>
          <a:custGeom>
            <a:avLst/>
            <a:gdLst/>
            <a:ahLst/>
            <a:cxnLst/>
            <a:rect l="l" t="t" r="r" b="b"/>
            <a:pathLst>
              <a:path w="3195320" h="922654">
                <a:moveTo>
                  <a:pt x="3190394" y="907720"/>
                </a:moveTo>
                <a:lnTo>
                  <a:pt x="3122025" y="907720"/>
                </a:lnTo>
                <a:lnTo>
                  <a:pt x="3159059" y="911855"/>
                </a:lnTo>
                <a:lnTo>
                  <a:pt x="3195320" y="922420"/>
                </a:lnTo>
                <a:lnTo>
                  <a:pt x="3190394" y="907720"/>
                </a:lnTo>
                <a:close/>
              </a:path>
              <a:path w="3195320" h="922654">
                <a:moveTo>
                  <a:pt x="2926963" y="748238"/>
                </a:moveTo>
                <a:lnTo>
                  <a:pt x="2749240" y="748238"/>
                </a:lnTo>
                <a:lnTo>
                  <a:pt x="2802214" y="750292"/>
                </a:lnTo>
                <a:lnTo>
                  <a:pt x="2851530" y="761257"/>
                </a:lnTo>
                <a:lnTo>
                  <a:pt x="2900580" y="777931"/>
                </a:lnTo>
                <a:lnTo>
                  <a:pt x="2944155" y="797628"/>
                </a:lnTo>
                <a:lnTo>
                  <a:pt x="2983945" y="824013"/>
                </a:lnTo>
                <a:lnTo>
                  <a:pt x="3021637" y="860748"/>
                </a:lnTo>
                <a:lnTo>
                  <a:pt x="3058922" y="911498"/>
                </a:lnTo>
                <a:lnTo>
                  <a:pt x="3087538" y="908204"/>
                </a:lnTo>
                <a:lnTo>
                  <a:pt x="3122025" y="907720"/>
                </a:lnTo>
                <a:lnTo>
                  <a:pt x="3190394" y="907720"/>
                </a:lnTo>
                <a:lnTo>
                  <a:pt x="3187070" y="897802"/>
                </a:lnTo>
                <a:lnTo>
                  <a:pt x="3156190" y="847518"/>
                </a:lnTo>
                <a:lnTo>
                  <a:pt x="3069193" y="784407"/>
                </a:lnTo>
                <a:lnTo>
                  <a:pt x="3004280" y="769798"/>
                </a:lnTo>
                <a:lnTo>
                  <a:pt x="2996241" y="769512"/>
                </a:lnTo>
                <a:lnTo>
                  <a:pt x="2933319" y="769512"/>
                </a:lnTo>
                <a:lnTo>
                  <a:pt x="2926963" y="748238"/>
                </a:lnTo>
                <a:close/>
              </a:path>
              <a:path w="3195320" h="922654">
                <a:moveTo>
                  <a:pt x="529462" y="888295"/>
                </a:moveTo>
                <a:lnTo>
                  <a:pt x="443908" y="888295"/>
                </a:lnTo>
                <a:lnTo>
                  <a:pt x="465931" y="889257"/>
                </a:lnTo>
                <a:lnTo>
                  <a:pt x="488953" y="893816"/>
                </a:lnTo>
                <a:lnTo>
                  <a:pt x="512952" y="903243"/>
                </a:lnTo>
                <a:lnTo>
                  <a:pt x="529462" y="888295"/>
                </a:lnTo>
                <a:close/>
              </a:path>
              <a:path w="3195320" h="922654">
                <a:moveTo>
                  <a:pt x="848558" y="746715"/>
                </a:moveTo>
                <a:lnTo>
                  <a:pt x="105294" y="746715"/>
                </a:lnTo>
                <a:lnTo>
                  <a:pt x="150455" y="749166"/>
                </a:lnTo>
                <a:lnTo>
                  <a:pt x="198167" y="755749"/>
                </a:lnTo>
                <a:lnTo>
                  <a:pt x="246942" y="767578"/>
                </a:lnTo>
                <a:lnTo>
                  <a:pt x="295292" y="785768"/>
                </a:lnTo>
                <a:lnTo>
                  <a:pt x="341729" y="811434"/>
                </a:lnTo>
                <a:lnTo>
                  <a:pt x="384764" y="845692"/>
                </a:lnTo>
                <a:lnTo>
                  <a:pt x="422909" y="889654"/>
                </a:lnTo>
                <a:lnTo>
                  <a:pt x="443908" y="888295"/>
                </a:lnTo>
                <a:lnTo>
                  <a:pt x="529462" y="888295"/>
                </a:lnTo>
                <a:lnTo>
                  <a:pt x="531989" y="886007"/>
                </a:lnTo>
                <a:lnTo>
                  <a:pt x="556656" y="867747"/>
                </a:lnTo>
                <a:lnTo>
                  <a:pt x="587444" y="849487"/>
                </a:lnTo>
                <a:lnTo>
                  <a:pt x="624840" y="832250"/>
                </a:lnTo>
                <a:lnTo>
                  <a:pt x="674413" y="819479"/>
                </a:lnTo>
                <a:lnTo>
                  <a:pt x="722439" y="815899"/>
                </a:lnTo>
                <a:lnTo>
                  <a:pt x="804057" y="815899"/>
                </a:lnTo>
                <a:lnTo>
                  <a:pt x="811163" y="803176"/>
                </a:lnTo>
                <a:lnTo>
                  <a:pt x="826451" y="778413"/>
                </a:lnTo>
                <a:lnTo>
                  <a:pt x="845511" y="750671"/>
                </a:lnTo>
                <a:lnTo>
                  <a:pt x="848558" y="746715"/>
                </a:lnTo>
                <a:close/>
              </a:path>
              <a:path w="3195320" h="922654">
                <a:moveTo>
                  <a:pt x="804057" y="815899"/>
                </a:moveTo>
                <a:lnTo>
                  <a:pt x="722439" y="815899"/>
                </a:lnTo>
                <a:lnTo>
                  <a:pt x="765321" y="818463"/>
                </a:lnTo>
                <a:lnTo>
                  <a:pt x="799465" y="824122"/>
                </a:lnTo>
                <a:lnTo>
                  <a:pt x="804057" y="815899"/>
                </a:lnTo>
                <a:close/>
              </a:path>
              <a:path w="3195320" h="922654">
                <a:moveTo>
                  <a:pt x="2953702" y="768000"/>
                </a:moveTo>
                <a:lnTo>
                  <a:pt x="2933319" y="769512"/>
                </a:lnTo>
                <a:lnTo>
                  <a:pt x="2996241" y="769512"/>
                </a:lnTo>
                <a:lnTo>
                  <a:pt x="2953702" y="768000"/>
                </a:lnTo>
                <a:close/>
              </a:path>
              <a:path w="3195320" h="922654">
                <a:moveTo>
                  <a:pt x="2694741" y="613810"/>
                </a:moveTo>
                <a:lnTo>
                  <a:pt x="2237485" y="613810"/>
                </a:lnTo>
                <a:lnTo>
                  <a:pt x="2297837" y="617704"/>
                </a:lnTo>
                <a:lnTo>
                  <a:pt x="2354848" y="628381"/>
                </a:lnTo>
                <a:lnTo>
                  <a:pt x="2407999" y="644337"/>
                </a:lnTo>
                <a:lnTo>
                  <a:pt x="2456774" y="664070"/>
                </a:lnTo>
                <a:lnTo>
                  <a:pt x="2500652" y="686073"/>
                </a:lnTo>
                <a:lnTo>
                  <a:pt x="2539115" y="708844"/>
                </a:lnTo>
                <a:lnTo>
                  <a:pt x="2571646" y="730878"/>
                </a:lnTo>
                <a:lnTo>
                  <a:pt x="2616834" y="766718"/>
                </a:lnTo>
                <a:lnTo>
                  <a:pt x="2651704" y="759335"/>
                </a:lnTo>
                <a:lnTo>
                  <a:pt x="2697454" y="752214"/>
                </a:lnTo>
                <a:lnTo>
                  <a:pt x="2749240" y="748238"/>
                </a:lnTo>
                <a:lnTo>
                  <a:pt x="2926963" y="748238"/>
                </a:lnTo>
                <a:lnTo>
                  <a:pt x="2924123" y="738731"/>
                </a:lnTo>
                <a:lnTo>
                  <a:pt x="2875061" y="674215"/>
                </a:lnTo>
                <a:lnTo>
                  <a:pt x="2835148" y="646576"/>
                </a:lnTo>
                <a:lnTo>
                  <a:pt x="2786514" y="630029"/>
                </a:lnTo>
                <a:lnTo>
                  <a:pt x="2740691" y="622970"/>
                </a:lnTo>
                <a:lnTo>
                  <a:pt x="2715851" y="621938"/>
                </a:lnTo>
                <a:lnTo>
                  <a:pt x="2693289" y="621938"/>
                </a:lnTo>
                <a:lnTo>
                  <a:pt x="2694741" y="613810"/>
                </a:lnTo>
                <a:close/>
              </a:path>
              <a:path w="3195320" h="922654">
                <a:moveTo>
                  <a:pt x="207676" y="644814"/>
                </a:moveTo>
                <a:lnTo>
                  <a:pt x="168743" y="648801"/>
                </a:lnTo>
                <a:lnTo>
                  <a:pt x="109093" y="668420"/>
                </a:lnTo>
                <a:lnTo>
                  <a:pt x="71741" y="685458"/>
                </a:lnTo>
                <a:lnTo>
                  <a:pt x="17420" y="729821"/>
                </a:lnTo>
                <a:lnTo>
                  <a:pt x="0" y="753002"/>
                </a:lnTo>
                <a:lnTo>
                  <a:pt x="28578" y="749748"/>
                </a:lnTo>
                <a:lnTo>
                  <a:pt x="64172" y="747280"/>
                </a:lnTo>
                <a:lnTo>
                  <a:pt x="105294" y="746715"/>
                </a:lnTo>
                <a:lnTo>
                  <a:pt x="848558" y="746715"/>
                </a:lnTo>
                <a:lnTo>
                  <a:pt x="868462" y="720872"/>
                </a:lnTo>
                <a:lnTo>
                  <a:pt x="892804" y="692931"/>
                </a:lnTo>
                <a:lnTo>
                  <a:pt x="291973" y="692931"/>
                </a:lnTo>
                <a:lnTo>
                  <a:pt x="243038" y="658758"/>
                </a:lnTo>
                <a:lnTo>
                  <a:pt x="207676" y="644814"/>
                </a:lnTo>
                <a:close/>
              </a:path>
              <a:path w="3195320" h="922654">
                <a:moveTo>
                  <a:pt x="2715736" y="496335"/>
                </a:moveTo>
                <a:lnTo>
                  <a:pt x="1350772" y="496335"/>
                </a:lnTo>
                <a:lnTo>
                  <a:pt x="1423878" y="498943"/>
                </a:lnTo>
                <a:lnTo>
                  <a:pt x="1490990" y="506338"/>
                </a:lnTo>
                <a:lnTo>
                  <a:pt x="1552309" y="517879"/>
                </a:lnTo>
                <a:lnTo>
                  <a:pt x="1608035" y="532924"/>
                </a:lnTo>
                <a:lnTo>
                  <a:pt x="1658369" y="550833"/>
                </a:lnTo>
                <a:lnTo>
                  <a:pt x="1703512" y="570965"/>
                </a:lnTo>
                <a:lnTo>
                  <a:pt x="1743664" y="592677"/>
                </a:lnTo>
                <a:lnTo>
                  <a:pt x="1779027" y="615329"/>
                </a:lnTo>
                <a:lnTo>
                  <a:pt x="1809802" y="638279"/>
                </a:lnTo>
                <a:lnTo>
                  <a:pt x="1858388" y="682509"/>
                </a:lnTo>
                <a:lnTo>
                  <a:pt x="1891029" y="720236"/>
                </a:lnTo>
                <a:lnTo>
                  <a:pt x="1919811" y="702304"/>
                </a:lnTo>
                <a:lnTo>
                  <a:pt x="1956616" y="682420"/>
                </a:lnTo>
                <a:lnTo>
                  <a:pt x="2000771" y="662300"/>
                </a:lnTo>
                <a:lnTo>
                  <a:pt x="2051606" y="643662"/>
                </a:lnTo>
                <a:lnTo>
                  <a:pt x="2108451" y="628222"/>
                </a:lnTo>
                <a:lnTo>
                  <a:pt x="2170635" y="617700"/>
                </a:lnTo>
                <a:lnTo>
                  <a:pt x="2237485" y="613810"/>
                </a:lnTo>
                <a:lnTo>
                  <a:pt x="2694741" y="613810"/>
                </a:lnTo>
                <a:lnTo>
                  <a:pt x="2715736" y="496335"/>
                </a:lnTo>
                <a:close/>
              </a:path>
              <a:path w="3195320" h="922654">
                <a:moveTo>
                  <a:pt x="350694" y="680287"/>
                </a:moveTo>
                <a:lnTo>
                  <a:pt x="321659" y="681692"/>
                </a:lnTo>
                <a:lnTo>
                  <a:pt x="300291" y="688716"/>
                </a:lnTo>
                <a:lnTo>
                  <a:pt x="291973" y="692931"/>
                </a:lnTo>
                <a:lnTo>
                  <a:pt x="382016" y="692931"/>
                </a:lnTo>
                <a:lnTo>
                  <a:pt x="350694" y="680287"/>
                </a:lnTo>
                <a:close/>
              </a:path>
              <a:path w="3195320" h="922654">
                <a:moveTo>
                  <a:pt x="730706" y="380866"/>
                </a:moveTo>
                <a:lnTo>
                  <a:pt x="675354" y="382623"/>
                </a:lnTo>
                <a:lnTo>
                  <a:pt x="622049" y="406405"/>
                </a:lnTo>
                <a:lnTo>
                  <a:pt x="545719" y="458108"/>
                </a:lnTo>
                <a:lnTo>
                  <a:pt x="466026" y="532786"/>
                </a:lnTo>
                <a:lnTo>
                  <a:pt x="415766" y="609286"/>
                </a:lnTo>
                <a:lnTo>
                  <a:pt x="389556" y="668902"/>
                </a:lnTo>
                <a:lnTo>
                  <a:pt x="382016" y="692931"/>
                </a:lnTo>
                <a:lnTo>
                  <a:pt x="892804" y="692931"/>
                </a:lnTo>
                <a:lnTo>
                  <a:pt x="895521" y="689813"/>
                </a:lnTo>
                <a:lnTo>
                  <a:pt x="926837" y="658374"/>
                </a:lnTo>
                <a:lnTo>
                  <a:pt x="962580" y="627415"/>
                </a:lnTo>
                <a:lnTo>
                  <a:pt x="1002916" y="597796"/>
                </a:lnTo>
                <a:lnTo>
                  <a:pt x="1048013" y="570375"/>
                </a:lnTo>
                <a:lnTo>
                  <a:pt x="1098039" y="546013"/>
                </a:lnTo>
                <a:lnTo>
                  <a:pt x="1153160" y="525568"/>
                </a:lnTo>
                <a:lnTo>
                  <a:pt x="1213544" y="509901"/>
                </a:lnTo>
                <a:lnTo>
                  <a:pt x="1279359" y="499870"/>
                </a:lnTo>
                <a:lnTo>
                  <a:pt x="1350772" y="496335"/>
                </a:lnTo>
                <a:lnTo>
                  <a:pt x="2715736" y="496335"/>
                </a:lnTo>
                <a:lnTo>
                  <a:pt x="2719492" y="475315"/>
                </a:lnTo>
                <a:lnTo>
                  <a:pt x="2710864" y="408832"/>
                </a:lnTo>
                <a:lnTo>
                  <a:pt x="2068322" y="408832"/>
                </a:lnTo>
                <a:lnTo>
                  <a:pt x="2060289" y="395243"/>
                </a:lnTo>
                <a:lnTo>
                  <a:pt x="813180" y="395243"/>
                </a:lnTo>
                <a:lnTo>
                  <a:pt x="730706" y="380866"/>
                </a:lnTo>
                <a:close/>
              </a:path>
              <a:path w="3195320" h="922654">
                <a:moveTo>
                  <a:pt x="2706631" y="621555"/>
                </a:moveTo>
                <a:lnTo>
                  <a:pt x="2693289" y="621938"/>
                </a:lnTo>
                <a:lnTo>
                  <a:pt x="2715851" y="621938"/>
                </a:lnTo>
                <a:lnTo>
                  <a:pt x="2706631" y="621555"/>
                </a:lnTo>
                <a:close/>
              </a:path>
              <a:path w="3195320" h="922654">
                <a:moveTo>
                  <a:pt x="2321585" y="264868"/>
                </a:moveTo>
                <a:lnTo>
                  <a:pt x="2184288" y="311566"/>
                </a:lnTo>
                <a:lnTo>
                  <a:pt x="2098165" y="376195"/>
                </a:lnTo>
                <a:lnTo>
                  <a:pt x="2068322" y="408832"/>
                </a:lnTo>
                <a:lnTo>
                  <a:pt x="2710864" y="408832"/>
                </a:lnTo>
                <a:lnTo>
                  <a:pt x="2708608" y="391449"/>
                </a:lnTo>
                <a:lnTo>
                  <a:pt x="2642979" y="338849"/>
                </a:lnTo>
                <a:lnTo>
                  <a:pt x="2504948" y="286023"/>
                </a:lnTo>
                <a:lnTo>
                  <a:pt x="2321585" y="264868"/>
                </a:lnTo>
                <a:close/>
              </a:path>
              <a:path w="3195320" h="922654">
                <a:moveTo>
                  <a:pt x="1194114" y="0"/>
                </a:moveTo>
                <a:lnTo>
                  <a:pt x="1135860" y="5333"/>
                </a:lnTo>
                <a:lnTo>
                  <a:pt x="1072388" y="18307"/>
                </a:lnTo>
                <a:lnTo>
                  <a:pt x="909835" y="108279"/>
                </a:lnTo>
                <a:lnTo>
                  <a:pt x="834294" y="234398"/>
                </a:lnTo>
                <a:lnTo>
                  <a:pt x="813080" y="346271"/>
                </a:lnTo>
                <a:lnTo>
                  <a:pt x="813101" y="373977"/>
                </a:lnTo>
                <a:lnTo>
                  <a:pt x="813180" y="395243"/>
                </a:lnTo>
                <a:lnTo>
                  <a:pt x="2060289" y="395243"/>
                </a:lnTo>
                <a:lnTo>
                  <a:pt x="2053833" y="384321"/>
                </a:lnTo>
                <a:lnTo>
                  <a:pt x="1751838" y="384321"/>
                </a:lnTo>
                <a:lnTo>
                  <a:pt x="1697589" y="295687"/>
                </a:lnTo>
                <a:lnTo>
                  <a:pt x="1620837" y="255226"/>
                </a:lnTo>
                <a:lnTo>
                  <a:pt x="1555595" y="245002"/>
                </a:lnTo>
                <a:lnTo>
                  <a:pt x="1522602" y="245002"/>
                </a:lnTo>
                <a:lnTo>
                  <a:pt x="1514346" y="212581"/>
                </a:lnTo>
                <a:lnTo>
                  <a:pt x="1485766" y="148217"/>
                </a:lnTo>
                <a:lnTo>
                  <a:pt x="1440349" y="89166"/>
                </a:lnTo>
                <a:lnTo>
                  <a:pt x="1411046" y="63386"/>
                </a:lnTo>
                <a:lnTo>
                  <a:pt x="1377199" y="41039"/>
                </a:lnTo>
                <a:lnTo>
                  <a:pt x="1338694" y="22826"/>
                </a:lnTo>
                <a:lnTo>
                  <a:pt x="1295419" y="9447"/>
                </a:lnTo>
                <a:lnTo>
                  <a:pt x="1247263" y="1604"/>
                </a:lnTo>
                <a:lnTo>
                  <a:pt x="1194114" y="0"/>
                </a:lnTo>
                <a:close/>
              </a:path>
              <a:path w="3195320" h="922654">
                <a:moveTo>
                  <a:pt x="1929256" y="340633"/>
                </a:moveTo>
                <a:lnTo>
                  <a:pt x="1856636" y="345156"/>
                </a:lnTo>
                <a:lnTo>
                  <a:pt x="1800637" y="360429"/>
                </a:lnTo>
                <a:lnTo>
                  <a:pt x="1764593" y="376727"/>
                </a:lnTo>
                <a:lnTo>
                  <a:pt x="1751838" y="384321"/>
                </a:lnTo>
                <a:lnTo>
                  <a:pt x="2053833" y="384321"/>
                </a:lnTo>
                <a:lnTo>
                  <a:pt x="2047718" y="373977"/>
                </a:lnTo>
                <a:lnTo>
                  <a:pt x="2026364" y="355254"/>
                </a:lnTo>
                <a:lnTo>
                  <a:pt x="1991223" y="346271"/>
                </a:lnTo>
                <a:lnTo>
                  <a:pt x="1929256" y="340633"/>
                </a:lnTo>
                <a:close/>
              </a:path>
              <a:path w="3195320" h="922654">
                <a:moveTo>
                  <a:pt x="1552277" y="244482"/>
                </a:moveTo>
                <a:lnTo>
                  <a:pt x="1522602" y="245002"/>
                </a:lnTo>
                <a:lnTo>
                  <a:pt x="1555595" y="245002"/>
                </a:lnTo>
                <a:lnTo>
                  <a:pt x="1552277" y="244482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50200" y="4513179"/>
            <a:ext cx="3195320" cy="922655"/>
          </a:xfrm>
          <a:custGeom>
            <a:avLst/>
            <a:gdLst/>
            <a:ahLst/>
            <a:cxnLst/>
            <a:rect l="l" t="t" r="r" b="b"/>
            <a:pathLst>
              <a:path w="3195320" h="922654">
                <a:moveTo>
                  <a:pt x="422909" y="889654"/>
                </a:moveTo>
                <a:lnTo>
                  <a:pt x="443908" y="888295"/>
                </a:lnTo>
                <a:lnTo>
                  <a:pt x="465931" y="889257"/>
                </a:lnTo>
                <a:lnTo>
                  <a:pt x="488953" y="893816"/>
                </a:lnTo>
                <a:lnTo>
                  <a:pt x="512952" y="903243"/>
                </a:lnTo>
                <a:lnTo>
                  <a:pt x="531989" y="886007"/>
                </a:lnTo>
                <a:lnTo>
                  <a:pt x="587444" y="849487"/>
                </a:lnTo>
                <a:lnTo>
                  <a:pt x="624840" y="832250"/>
                </a:lnTo>
                <a:lnTo>
                  <a:pt x="674413" y="819479"/>
                </a:lnTo>
                <a:lnTo>
                  <a:pt x="722439" y="815899"/>
                </a:lnTo>
                <a:lnTo>
                  <a:pt x="765321" y="818463"/>
                </a:lnTo>
                <a:lnTo>
                  <a:pt x="799465" y="824122"/>
                </a:lnTo>
                <a:lnTo>
                  <a:pt x="811163" y="803176"/>
                </a:lnTo>
                <a:lnTo>
                  <a:pt x="845495" y="750692"/>
                </a:lnTo>
                <a:lnTo>
                  <a:pt x="895521" y="689813"/>
                </a:lnTo>
                <a:lnTo>
                  <a:pt x="926837" y="658374"/>
                </a:lnTo>
                <a:lnTo>
                  <a:pt x="962580" y="627415"/>
                </a:lnTo>
                <a:lnTo>
                  <a:pt x="1002916" y="597796"/>
                </a:lnTo>
                <a:lnTo>
                  <a:pt x="1048013" y="570375"/>
                </a:lnTo>
                <a:lnTo>
                  <a:pt x="1098039" y="546013"/>
                </a:lnTo>
                <a:lnTo>
                  <a:pt x="1153160" y="525568"/>
                </a:lnTo>
                <a:lnTo>
                  <a:pt x="1213544" y="509901"/>
                </a:lnTo>
                <a:lnTo>
                  <a:pt x="1279359" y="499870"/>
                </a:lnTo>
                <a:lnTo>
                  <a:pt x="1350772" y="496335"/>
                </a:lnTo>
                <a:lnTo>
                  <a:pt x="1423878" y="498943"/>
                </a:lnTo>
                <a:lnTo>
                  <a:pt x="1490990" y="506338"/>
                </a:lnTo>
                <a:lnTo>
                  <a:pt x="1552309" y="517879"/>
                </a:lnTo>
                <a:lnTo>
                  <a:pt x="1608035" y="532924"/>
                </a:lnTo>
                <a:lnTo>
                  <a:pt x="1658369" y="550833"/>
                </a:lnTo>
                <a:lnTo>
                  <a:pt x="1703512" y="570965"/>
                </a:lnTo>
                <a:lnTo>
                  <a:pt x="1743664" y="592677"/>
                </a:lnTo>
                <a:lnTo>
                  <a:pt x="1779027" y="615329"/>
                </a:lnTo>
                <a:lnTo>
                  <a:pt x="1809802" y="638279"/>
                </a:lnTo>
                <a:lnTo>
                  <a:pt x="1858388" y="682509"/>
                </a:lnTo>
                <a:lnTo>
                  <a:pt x="1891029" y="720236"/>
                </a:lnTo>
                <a:lnTo>
                  <a:pt x="1919811" y="702304"/>
                </a:lnTo>
                <a:lnTo>
                  <a:pt x="1956616" y="682420"/>
                </a:lnTo>
                <a:lnTo>
                  <a:pt x="2000771" y="662300"/>
                </a:lnTo>
                <a:lnTo>
                  <a:pt x="2051606" y="643662"/>
                </a:lnTo>
                <a:lnTo>
                  <a:pt x="2108451" y="628222"/>
                </a:lnTo>
                <a:lnTo>
                  <a:pt x="2170635" y="617700"/>
                </a:lnTo>
                <a:lnTo>
                  <a:pt x="2237485" y="613810"/>
                </a:lnTo>
                <a:lnTo>
                  <a:pt x="2297837" y="617704"/>
                </a:lnTo>
                <a:lnTo>
                  <a:pt x="2354848" y="628381"/>
                </a:lnTo>
                <a:lnTo>
                  <a:pt x="2407999" y="644337"/>
                </a:lnTo>
                <a:lnTo>
                  <a:pt x="2456774" y="664070"/>
                </a:lnTo>
                <a:lnTo>
                  <a:pt x="2500652" y="686073"/>
                </a:lnTo>
                <a:lnTo>
                  <a:pt x="2539115" y="708844"/>
                </a:lnTo>
                <a:lnTo>
                  <a:pt x="2571646" y="730878"/>
                </a:lnTo>
                <a:lnTo>
                  <a:pt x="2616834" y="766718"/>
                </a:lnTo>
                <a:lnTo>
                  <a:pt x="2651704" y="759335"/>
                </a:lnTo>
                <a:lnTo>
                  <a:pt x="2697454" y="752214"/>
                </a:lnTo>
                <a:lnTo>
                  <a:pt x="2749240" y="748238"/>
                </a:lnTo>
                <a:lnTo>
                  <a:pt x="2802214" y="750292"/>
                </a:lnTo>
                <a:lnTo>
                  <a:pt x="2851530" y="761257"/>
                </a:lnTo>
                <a:lnTo>
                  <a:pt x="2900580" y="777931"/>
                </a:lnTo>
                <a:lnTo>
                  <a:pt x="2944155" y="797628"/>
                </a:lnTo>
                <a:lnTo>
                  <a:pt x="2983945" y="824013"/>
                </a:lnTo>
                <a:lnTo>
                  <a:pt x="3021637" y="860748"/>
                </a:lnTo>
                <a:lnTo>
                  <a:pt x="3058922" y="911498"/>
                </a:lnTo>
                <a:lnTo>
                  <a:pt x="3087538" y="908204"/>
                </a:lnTo>
                <a:lnTo>
                  <a:pt x="3122025" y="907720"/>
                </a:lnTo>
                <a:lnTo>
                  <a:pt x="3159059" y="911855"/>
                </a:lnTo>
                <a:lnTo>
                  <a:pt x="3195320" y="922420"/>
                </a:lnTo>
                <a:lnTo>
                  <a:pt x="3187070" y="897802"/>
                </a:lnTo>
                <a:lnTo>
                  <a:pt x="3156190" y="847518"/>
                </a:lnTo>
                <a:lnTo>
                  <a:pt x="3069193" y="784407"/>
                </a:lnTo>
                <a:lnTo>
                  <a:pt x="3004280" y="769798"/>
                </a:lnTo>
                <a:lnTo>
                  <a:pt x="2953702" y="768000"/>
                </a:lnTo>
                <a:lnTo>
                  <a:pt x="2933319" y="769512"/>
                </a:lnTo>
                <a:lnTo>
                  <a:pt x="2924123" y="738731"/>
                </a:lnTo>
                <a:lnTo>
                  <a:pt x="2875061" y="674215"/>
                </a:lnTo>
                <a:lnTo>
                  <a:pt x="2835148" y="646576"/>
                </a:lnTo>
                <a:lnTo>
                  <a:pt x="2786514" y="630029"/>
                </a:lnTo>
                <a:lnTo>
                  <a:pt x="2740691" y="622970"/>
                </a:lnTo>
                <a:lnTo>
                  <a:pt x="2706631" y="621555"/>
                </a:lnTo>
                <a:lnTo>
                  <a:pt x="2693289" y="621938"/>
                </a:lnTo>
                <a:lnTo>
                  <a:pt x="2719492" y="475315"/>
                </a:lnTo>
                <a:lnTo>
                  <a:pt x="2708608" y="391449"/>
                </a:lnTo>
                <a:lnTo>
                  <a:pt x="2642979" y="338849"/>
                </a:lnTo>
                <a:lnTo>
                  <a:pt x="2504948" y="286023"/>
                </a:lnTo>
                <a:lnTo>
                  <a:pt x="2321585" y="264868"/>
                </a:lnTo>
                <a:lnTo>
                  <a:pt x="2184288" y="311566"/>
                </a:lnTo>
                <a:lnTo>
                  <a:pt x="2098165" y="376195"/>
                </a:lnTo>
                <a:lnTo>
                  <a:pt x="2068322" y="408832"/>
                </a:lnTo>
                <a:lnTo>
                  <a:pt x="2047718" y="373977"/>
                </a:lnTo>
                <a:lnTo>
                  <a:pt x="2026364" y="355254"/>
                </a:lnTo>
                <a:lnTo>
                  <a:pt x="1991223" y="346271"/>
                </a:lnTo>
                <a:lnTo>
                  <a:pt x="1929256" y="340633"/>
                </a:lnTo>
                <a:lnTo>
                  <a:pt x="1856636" y="345156"/>
                </a:lnTo>
                <a:lnTo>
                  <a:pt x="1800637" y="360429"/>
                </a:lnTo>
                <a:lnTo>
                  <a:pt x="1764593" y="376727"/>
                </a:lnTo>
                <a:lnTo>
                  <a:pt x="1751838" y="384321"/>
                </a:lnTo>
                <a:lnTo>
                  <a:pt x="1697589" y="295687"/>
                </a:lnTo>
                <a:lnTo>
                  <a:pt x="1620837" y="255226"/>
                </a:lnTo>
                <a:lnTo>
                  <a:pt x="1552277" y="244482"/>
                </a:lnTo>
                <a:lnTo>
                  <a:pt x="1522602" y="245002"/>
                </a:lnTo>
                <a:lnTo>
                  <a:pt x="1514346" y="212581"/>
                </a:lnTo>
                <a:lnTo>
                  <a:pt x="1485766" y="148217"/>
                </a:lnTo>
                <a:lnTo>
                  <a:pt x="1440349" y="89166"/>
                </a:lnTo>
                <a:lnTo>
                  <a:pt x="1411046" y="63386"/>
                </a:lnTo>
                <a:lnTo>
                  <a:pt x="1377199" y="41039"/>
                </a:lnTo>
                <a:lnTo>
                  <a:pt x="1338694" y="22826"/>
                </a:lnTo>
                <a:lnTo>
                  <a:pt x="1295419" y="9447"/>
                </a:lnTo>
                <a:lnTo>
                  <a:pt x="1247263" y="1604"/>
                </a:lnTo>
                <a:lnTo>
                  <a:pt x="1194114" y="0"/>
                </a:lnTo>
                <a:lnTo>
                  <a:pt x="1135860" y="5333"/>
                </a:lnTo>
                <a:lnTo>
                  <a:pt x="1072388" y="18307"/>
                </a:lnTo>
                <a:lnTo>
                  <a:pt x="909835" y="108279"/>
                </a:lnTo>
                <a:lnTo>
                  <a:pt x="834294" y="234398"/>
                </a:lnTo>
                <a:lnTo>
                  <a:pt x="812998" y="346705"/>
                </a:lnTo>
                <a:lnTo>
                  <a:pt x="813180" y="395243"/>
                </a:lnTo>
                <a:lnTo>
                  <a:pt x="730706" y="380866"/>
                </a:lnTo>
                <a:lnTo>
                  <a:pt x="675354" y="382623"/>
                </a:lnTo>
                <a:lnTo>
                  <a:pt x="622049" y="406405"/>
                </a:lnTo>
                <a:lnTo>
                  <a:pt x="545719" y="458108"/>
                </a:lnTo>
                <a:lnTo>
                  <a:pt x="466026" y="532786"/>
                </a:lnTo>
                <a:lnTo>
                  <a:pt x="415766" y="609286"/>
                </a:lnTo>
                <a:lnTo>
                  <a:pt x="389556" y="668902"/>
                </a:lnTo>
                <a:lnTo>
                  <a:pt x="382016" y="692931"/>
                </a:lnTo>
                <a:lnTo>
                  <a:pt x="350694" y="680287"/>
                </a:lnTo>
                <a:lnTo>
                  <a:pt x="321659" y="681692"/>
                </a:lnTo>
                <a:lnTo>
                  <a:pt x="300291" y="688716"/>
                </a:lnTo>
                <a:lnTo>
                  <a:pt x="291973" y="692931"/>
                </a:lnTo>
                <a:lnTo>
                  <a:pt x="243038" y="658758"/>
                </a:lnTo>
                <a:lnTo>
                  <a:pt x="207676" y="644814"/>
                </a:lnTo>
                <a:lnTo>
                  <a:pt x="168743" y="648801"/>
                </a:lnTo>
                <a:lnTo>
                  <a:pt x="109093" y="668420"/>
                </a:lnTo>
                <a:lnTo>
                  <a:pt x="71741" y="685458"/>
                </a:lnTo>
                <a:lnTo>
                  <a:pt x="41259" y="706616"/>
                </a:lnTo>
                <a:lnTo>
                  <a:pt x="17420" y="729821"/>
                </a:lnTo>
                <a:lnTo>
                  <a:pt x="0" y="753002"/>
                </a:lnTo>
                <a:lnTo>
                  <a:pt x="28578" y="749748"/>
                </a:lnTo>
                <a:lnTo>
                  <a:pt x="64172" y="747280"/>
                </a:lnTo>
                <a:lnTo>
                  <a:pt x="105294" y="746715"/>
                </a:lnTo>
                <a:lnTo>
                  <a:pt x="150455" y="749166"/>
                </a:lnTo>
                <a:lnTo>
                  <a:pt x="198167" y="755749"/>
                </a:lnTo>
                <a:lnTo>
                  <a:pt x="246942" y="767578"/>
                </a:lnTo>
                <a:lnTo>
                  <a:pt x="295292" y="785768"/>
                </a:lnTo>
                <a:lnTo>
                  <a:pt x="341729" y="811434"/>
                </a:lnTo>
                <a:lnTo>
                  <a:pt x="384764" y="845692"/>
                </a:lnTo>
                <a:lnTo>
                  <a:pt x="422909" y="889654"/>
                </a:lnTo>
                <a:close/>
              </a:path>
            </a:pathLst>
          </a:custGeom>
          <a:ln w="20320">
            <a:solidFill>
              <a:srgbClr val="F3F3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30159" y="5085079"/>
            <a:ext cx="3827779" cy="713740"/>
          </a:xfrm>
          <a:custGeom>
            <a:avLst/>
            <a:gdLst/>
            <a:ahLst/>
            <a:cxnLst/>
            <a:rect l="l" t="t" r="r" b="b"/>
            <a:pathLst>
              <a:path w="3827779" h="713739">
                <a:moveTo>
                  <a:pt x="415432" y="255381"/>
                </a:moveTo>
                <a:lnTo>
                  <a:pt x="275413" y="257907"/>
                </a:lnTo>
                <a:lnTo>
                  <a:pt x="215392" y="265303"/>
                </a:lnTo>
                <a:lnTo>
                  <a:pt x="117040" y="382766"/>
                </a:lnTo>
                <a:lnTo>
                  <a:pt x="97424" y="507949"/>
                </a:lnTo>
                <a:lnTo>
                  <a:pt x="115647" y="607510"/>
                </a:lnTo>
                <a:lnTo>
                  <a:pt x="130810" y="648106"/>
                </a:lnTo>
                <a:lnTo>
                  <a:pt x="82028" y="649901"/>
                </a:lnTo>
                <a:lnTo>
                  <a:pt x="44973" y="664516"/>
                </a:lnTo>
                <a:lnTo>
                  <a:pt x="18135" y="687334"/>
                </a:lnTo>
                <a:lnTo>
                  <a:pt x="0" y="713740"/>
                </a:lnTo>
                <a:lnTo>
                  <a:pt x="3827780" y="713740"/>
                </a:lnTo>
                <a:lnTo>
                  <a:pt x="3806656" y="653762"/>
                </a:lnTo>
                <a:lnTo>
                  <a:pt x="3778982" y="602787"/>
                </a:lnTo>
                <a:lnTo>
                  <a:pt x="3746485" y="560095"/>
                </a:lnTo>
                <a:lnTo>
                  <a:pt x="3710894" y="524964"/>
                </a:lnTo>
                <a:lnTo>
                  <a:pt x="3673934" y="496675"/>
                </a:lnTo>
                <a:lnTo>
                  <a:pt x="3637336" y="474505"/>
                </a:lnTo>
                <a:lnTo>
                  <a:pt x="3602826" y="457736"/>
                </a:lnTo>
                <a:lnTo>
                  <a:pt x="3546983" y="437515"/>
                </a:lnTo>
                <a:lnTo>
                  <a:pt x="3516208" y="419629"/>
                </a:lnTo>
                <a:lnTo>
                  <a:pt x="3356044" y="419629"/>
                </a:lnTo>
                <a:lnTo>
                  <a:pt x="3351941" y="418338"/>
                </a:lnTo>
                <a:lnTo>
                  <a:pt x="847851" y="418338"/>
                </a:lnTo>
                <a:lnTo>
                  <a:pt x="802226" y="401282"/>
                </a:lnTo>
                <a:lnTo>
                  <a:pt x="732416" y="401282"/>
                </a:lnTo>
                <a:lnTo>
                  <a:pt x="718058" y="399938"/>
                </a:lnTo>
                <a:lnTo>
                  <a:pt x="705223" y="393475"/>
                </a:lnTo>
                <a:lnTo>
                  <a:pt x="695198" y="382905"/>
                </a:lnTo>
                <a:lnTo>
                  <a:pt x="575383" y="287216"/>
                </a:lnTo>
                <a:lnTo>
                  <a:pt x="415432" y="255381"/>
                </a:lnTo>
                <a:close/>
              </a:path>
              <a:path w="3827779" h="713739">
                <a:moveTo>
                  <a:pt x="3415466" y="405975"/>
                </a:moveTo>
                <a:lnTo>
                  <a:pt x="3367024" y="418338"/>
                </a:lnTo>
                <a:lnTo>
                  <a:pt x="3356044" y="419629"/>
                </a:lnTo>
                <a:lnTo>
                  <a:pt x="3516208" y="419629"/>
                </a:lnTo>
                <a:lnTo>
                  <a:pt x="3515399" y="419159"/>
                </a:lnTo>
                <a:lnTo>
                  <a:pt x="3468243" y="407447"/>
                </a:lnTo>
                <a:lnTo>
                  <a:pt x="3415466" y="405975"/>
                </a:lnTo>
                <a:close/>
              </a:path>
              <a:path w="3827779" h="713739">
                <a:moveTo>
                  <a:pt x="1027537" y="320930"/>
                </a:moveTo>
                <a:lnTo>
                  <a:pt x="973328" y="330835"/>
                </a:lnTo>
                <a:lnTo>
                  <a:pt x="928092" y="353103"/>
                </a:lnTo>
                <a:lnTo>
                  <a:pt x="880530" y="392449"/>
                </a:lnTo>
                <a:lnTo>
                  <a:pt x="870122" y="406497"/>
                </a:lnTo>
                <a:lnTo>
                  <a:pt x="863552" y="411908"/>
                </a:lnTo>
                <a:lnTo>
                  <a:pt x="855958" y="415772"/>
                </a:lnTo>
                <a:lnTo>
                  <a:pt x="847851" y="418338"/>
                </a:lnTo>
                <a:lnTo>
                  <a:pt x="3351941" y="418338"/>
                </a:lnTo>
                <a:lnTo>
                  <a:pt x="3344529" y="416004"/>
                </a:lnTo>
                <a:lnTo>
                  <a:pt x="3334037" y="408783"/>
                </a:lnTo>
                <a:lnTo>
                  <a:pt x="3326130" y="399288"/>
                </a:lnTo>
                <a:lnTo>
                  <a:pt x="3293015" y="349611"/>
                </a:lnTo>
                <a:lnTo>
                  <a:pt x="3279000" y="334779"/>
                </a:lnTo>
                <a:lnTo>
                  <a:pt x="1145954" y="334779"/>
                </a:lnTo>
                <a:lnTo>
                  <a:pt x="1131443" y="333629"/>
                </a:lnTo>
                <a:lnTo>
                  <a:pt x="1115524" y="329745"/>
                </a:lnTo>
                <a:lnTo>
                  <a:pt x="1077912" y="323040"/>
                </a:lnTo>
                <a:lnTo>
                  <a:pt x="1027537" y="320930"/>
                </a:lnTo>
                <a:close/>
              </a:path>
              <a:path w="3827779" h="713739">
                <a:moveTo>
                  <a:pt x="769159" y="392064"/>
                </a:moveTo>
                <a:lnTo>
                  <a:pt x="753104" y="394404"/>
                </a:lnTo>
                <a:lnTo>
                  <a:pt x="747014" y="396494"/>
                </a:lnTo>
                <a:lnTo>
                  <a:pt x="732416" y="401282"/>
                </a:lnTo>
                <a:lnTo>
                  <a:pt x="802226" y="401282"/>
                </a:lnTo>
                <a:lnTo>
                  <a:pt x="791858" y="395368"/>
                </a:lnTo>
                <a:lnTo>
                  <a:pt x="769159" y="392064"/>
                </a:lnTo>
                <a:close/>
              </a:path>
              <a:path w="3827779" h="713739">
                <a:moveTo>
                  <a:pt x="1671193" y="0"/>
                </a:moveTo>
                <a:lnTo>
                  <a:pt x="1595543" y="4466"/>
                </a:lnTo>
                <a:lnTo>
                  <a:pt x="1527276" y="16976"/>
                </a:lnTo>
                <a:lnTo>
                  <a:pt x="1466100" y="36195"/>
                </a:lnTo>
                <a:lnTo>
                  <a:pt x="1411724" y="60791"/>
                </a:lnTo>
                <a:lnTo>
                  <a:pt x="1363856" y="89428"/>
                </a:lnTo>
                <a:lnTo>
                  <a:pt x="1322204" y="120774"/>
                </a:lnTo>
                <a:lnTo>
                  <a:pt x="1286478" y="153495"/>
                </a:lnTo>
                <a:lnTo>
                  <a:pt x="1256385" y="186256"/>
                </a:lnTo>
                <a:lnTo>
                  <a:pt x="1231633" y="217725"/>
                </a:lnTo>
                <a:lnTo>
                  <a:pt x="1196989" y="271448"/>
                </a:lnTo>
                <a:lnTo>
                  <a:pt x="1177798" y="308991"/>
                </a:lnTo>
                <a:lnTo>
                  <a:pt x="1170930" y="321698"/>
                </a:lnTo>
                <a:lnTo>
                  <a:pt x="1159716" y="330549"/>
                </a:lnTo>
                <a:lnTo>
                  <a:pt x="1145954" y="334779"/>
                </a:lnTo>
                <a:lnTo>
                  <a:pt x="3279000" y="334779"/>
                </a:lnTo>
                <a:lnTo>
                  <a:pt x="3260827" y="315547"/>
                </a:lnTo>
                <a:lnTo>
                  <a:pt x="3227201" y="292376"/>
                </a:lnTo>
                <a:lnTo>
                  <a:pt x="3189770" y="275380"/>
                </a:lnTo>
                <a:lnTo>
                  <a:pt x="3187128" y="274439"/>
                </a:lnTo>
                <a:lnTo>
                  <a:pt x="2926089" y="274439"/>
                </a:lnTo>
                <a:lnTo>
                  <a:pt x="2916189" y="273113"/>
                </a:lnTo>
                <a:lnTo>
                  <a:pt x="2906789" y="269216"/>
                </a:lnTo>
                <a:lnTo>
                  <a:pt x="2898140" y="262509"/>
                </a:lnTo>
                <a:lnTo>
                  <a:pt x="2872887" y="238922"/>
                </a:lnTo>
                <a:lnTo>
                  <a:pt x="2202834" y="238922"/>
                </a:lnTo>
                <a:lnTo>
                  <a:pt x="2167382" y="218821"/>
                </a:lnTo>
                <a:lnTo>
                  <a:pt x="2163631" y="212781"/>
                </a:lnTo>
                <a:lnTo>
                  <a:pt x="2154713" y="199745"/>
                </a:lnTo>
                <a:lnTo>
                  <a:pt x="2119371" y="158420"/>
                </a:lnTo>
                <a:lnTo>
                  <a:pt x="2057352" y="106314"/>
                </a:lnTo>
                <a:lnTo>
                  <a:pt x="2015087" y="79803"/>
                </a:lnTo>
                <a:lnTo>
                  <a:pt x="1964652" y="54896"/>
                </a:lnTo>
                <a:lnTo>
                  <a:pt x="1905545" y="33029"/>
                </a:lnTo>
                <a:lnTo>
                  <a:pt x="1837267" y="15635"/>
                </a:lnTo>
                <a:lnTo>
                  <a:pt x="1759316" y="4147"/>
                </a:lnTo>
                <a:lnTo>
                  <a:pt x="1671193" y="0"/>
                </a:lnTo>
                <a:close/>
              </a:path>
              <a:path w="3827779" h="713739">
                <a:moveTo>
                  <a:pt x="3093456" y="252339"/>
                </a:moveTo>
                <a:lnTo>
                  <a:pt x="3033061" y="255349"/>
                </a:lnTo>
                <a:lnTo>
                  <a:pt x="2976739" y="264003"/>
                </a:lnTo>
                <a:lnTo>
                  <a:pt x="2936240" y="273431"/>
                </a:lnTo>
                <a:lnTo>
                  <a:pt x="2926089" y="274439"/>
                </a:lnTo>
                <a:lnTo>
                  <a:pt x="3187128" y="274439"/>
                </a:lnTo>
                <a:lnTo>
                  <a:pt x="3146171" y="259842"/>
                </a:lnTo>
                <a:lnTo>
                  <a:pt x="3093456" y="252339"/>
                </a:lnTo>
                <a:close/>
              </a:path>
              <a:path w="3827779" h="713739">
                <a:moveTo>
                  <a:pt x="2557272" y="117602"/>
                </a:moveTo>
                <a:lnTo>
                  <a:pt x="2478931" y="123813"/>
                </a:lnTo>
                <a:lnTo>
                  <a:pt x="2408399" y="139834"/>
                </a:lnTo>
                <a:lnTo>
                  <a:pt x="2347156" y="161739"/>
                </a:lnTo>
                <a:lnTo>
                  <a:pt x="2296681" y="185605"/>
                </a:lnTo>
                <a:lnTo>
                  <a:pt x="2258453" y="207510"/>
                </a:lnTo>
                <a:lnTo>
                  <a:pt x="2224659" y="229743"/>
                </a:lnTo>
                <a:lnTo>
                  <a:pt x="2218082" y="234834"/>
                </a:lnTo>
                <a:lnTo>
                  <a:pt x="2210720" y="237902"/>
                </a:lnTo>
                <a:lnTo>
                  <a:pt x="2202834" y="238922"/>
                </a:lnTo>
                <a:lnTo>
                  <a:pt x="2872887" y="238922"/>
                </a:lnTo>
                <a:lnTo>
                  <a:pt x="2808446" y="178734"/>
                </a:lnTo>
                <a:lnTo>
                  <a:pt x="2743041" y="135715"/>
                </a:lnTo>
                <a:lnTo>
                  <a:pt x="2669968" y="119866"/>
                </a:lnTo>
                <a:lnTo>
                  <a:pt x="2557272" y="11760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30159" y="5085079"/>
            <a:ext cx="3827779" cy="713740"/>
          </a:xfrm>
          <a:custGeom>
            <a:avLst/>
            <a:gdLst/>
            <a:ahLst/>
            <a:cxnLst/>
            <a:rect l="l" t="t" r="r" b="b"/>
            <a:pathLst>
              <a:path w="3827779" h="713739">
                <a:moveTo>
                  <a:pt x="3546983" y="437515"/>
                </a:moveTo>
                <a:lnTo>
                  <a:pt x="3515399" y="419159"/>
                </a:lnTo>
                <a:lnTo>
                  <a:pt x="3468243" y="407447"/>
                </a:lnTo>
                <a:lnTo>
                  <a:pt x="3415466" y="405975"/>
                </a:lnTo>
                <a:lnTo>
                  <a:pt x="3367024" y="418338"/>
                </a:lnTo>
                <a:lnTo>
                  <a:pt x="3356044" y="419629"/>
                </a:lnTo>
                <a:lnTo>
                  <a:pt x="3344529" y="416004"/>
                </a:lnTo>
                <a:lnTo>
                  <a:pt x="3334037" y="408783"/>
                </a:lnTo>
                <a:lnTo>
                  <a:pt x="3326130" y="399288"/>
                </a:lnTo>
                <a:lnTo>
                  <a:pt x="3293015" y="349611"/>
                </a:lnTo>
                <a:lnTo>
                  <a:pt x="3260827" y="315547"/>
                </a:lnTo>
                <a:lnTo>
                  <a:pt x="3227201" y="292376"/>
                </a:lnTo>
                <a:lnTo>
                  <a:pt x="3189770" y="275380"/>
                </a:lnTo>
                <a:lnTo>
                  <a:pt x="3146171" y="259842"/>
                </a:lnTo>
                <a:lnTo>
                  <a:pt x="3093456" y="252339"/>
                </a:lnTo>
                <a:lnTo>
                  <a:pt x="3033061" y="255349"/>
                </a:lnTo>
                <a:lnTo>
                  <a:pt x="2976739" y="264003"/>
                </a:lnTo>
                <a:lnTo>
                  <a:pt x="2936240" y="273431"/>
                </a:lnTo>
                <a:lnTo>
                  <a:pt x="2926089" y="274439"/>
                </a:lnTo>
                <a:lnTo>
                  <a:pt x="2916189" y="273113"/>
                </a:lnTo>
                <a:lnTo>
                  <a:pt x="2906789" y="269216"/>
                </a:lnTo>
                <a:lnTo>
                  <a:pt x="2898140" y="262509"/>
                </a:lnTo>
                <a:lnTo>
                  <a:pt x="2808446" y="178734"/>
                </a:lnTo>
                <a:lnTo>
                  <a:pt x="2743041" y="135715"/>
                </a:lnTo>
                <a:lnTo>
                  <a:pt x="2669968" y="119866"/>
                </a:lnTo>
                <a:lnTo>
                  <a:pt x="2557272" y="117602"/>
                </a:lnTo>
                <a:lnTo>
                  <a:pt x="2478931" y="123813"/>
                </a:lnTo>
                <a:lnTo>
                  <a:pt x="2408399" y="139834"/>
                </a:lnTo>
                <a:lnTo>
                  <a:pt x="2347156" y="161739"/>
                </a:lnTo>
                <a:lnTo>
                  <a:pt x="2296681" y="185605"/>
                </a:lnTo>
                <a:lnTo>
                  <a:pt x="2258453" y="207510"/>
                </a:lnTo>
                <a:lnTo>
                  <a:pt x="2224659" y="229743"/>
                </a:lnTo>
                <a:lnTo>
                  <a:pt x="2218082" y="234834"/>
                </a:lnTo>
                <a:lnTo>
                  <a:pt x="2210720" y="237902"/>
                </a:lnTo>
                <a:lnTo>
                  <a:pt x="2172416" y="226405"/>
                </a:lnTo>
                <a:lnTo>
                  <a:pt x="2163631" y="212781"/>
                </a:lnTo>
                <a:lnTo>
                  <a:pt x="2154713" y="199745"/>
                </a:lnTo>
                <a:lnTo>
                  <a:pt x="2119371" y="158420"/>
                </a:lnTo>
                <a:lnTo>
                  <a:pt x="2057352" y="106314"/>
                </a:lnTo>
                <a:lnTo>
                  <a:pt x="2015087" y="79803"/>
                </a:lnTo>
                <a:lnTo>
                  <a:pt x="1964652" y="54896"/>
                </a:lnTo>
                <a:lnTo>
                  <a:pt x="1905545" y="33029"/>
                </a:lnTo>
                <a:lnTo>
                  <a:pt x="1837267" y="15635"/>
                </a:lnTo>
                <a:lnTo>
                  <a:pt x="1759316" y="4147"/>
                </a:lnTo>
                <a:lnTo>
                  <a:pt x="1671193" y="0"/>
                </a:lnTo>
                <a:lnTo>
                  <a:pt x="1595543" y="4466"/>
                </a:lnTo>
                <a:lnTo>
                  <a:pt x="1527276" y="16976"/>
                </a:lnTo>
                <a:lnTo>
                  <a:pt x="1466100" y="36195"/>
                </a:lnTo>
                <a:lnTo>
                  <a:pt x="1411724" y="60791"/>
                </a:lnTo>
                <a:lnTo>
                  <a:pt x="1363856" y="89428"/>
                </a:lnTo>
                <a:lnTo>
                  <a:pt x="1322204" y="120774"/>
                </a:lnTo>
                <a:lnTo>
                  <a:pt x="1286478" y="153495"/>
                </a:lnTo>
                <a:lnTo>
                  <a:pt x="1256385" y="186256"/>
                </a:lnTo>
                <a:lnTo>
                  <a:pt x="1231633" y="217725"/>
                </a:lnTo>
                <a:lnTo>
                  <a:pt x="1196989" y="271448"/>
                </a:lnTo>
                <a:lnTo>
                  <a:pt x="1177798" y="308991"/>
                </a:lnTo>
                <a:lnTo>
                  <a:pt x="1170930" y="321698"/>
                </a:lnTo>
                <a:lnTo>
                  <a:pt x="1159716" y="330549"/>
                </a:lnTo>
                <a:lnTo>
                  <a:pt x="1145954" y="334779"/>
                </a:lnTo>
                <a:lnTo>
                  <a:pt x="1131443" y="333629"/>
                </a:lnTo>
                <a:lnTo>
                  <a:pt x="1115524" y="329745"/>
                </a:lnTo>
                <a:lnTo>
                  <a:pt x="1077912" y="323040"/>
                </a:lnTo>
                <a:lnTo>
                  <a:pt x="1027537" y="320930"/>
                </a:lnTo>
                <a:lnTo>
                  <a:pt x="973328" y="330835"/>
                </a:lnTo>
                <a:lnTo>
                  <a:pt x="928092" y="353103"/>
                </a:lnTo>
                <a:lnTo>
                  <a:pt x="880530" y="392449"/>
                </a:lnTo>
                <a:lnTo>
                  <a:pt x="870122" y="406497"/>
                </a:lnTo>
                <a:lnTo>
                  <a:pt x="863552" y="411908"/>
                </a:lnTo>
                <a:lnTo>
                  <a:pt x="855958" y="415772"/>
                </a:lnTo>
                <a:lnTo>
                  <a:pt x="847851" y="418338"/>
                </a:lnTo>
                <a:lnTo>
                  <a:pt x="839722" y="417835"/>
                </a:lnTo>
                <a:lnTo>
                  <a:pt x="831865" y="416321"/>
                </a:lnTo>
                <a:lnTo>
                  <a:pt x="824509" y="413783"/>
                </a:lnTo>
                <a:lnTo>
                  <a:pt x="817880" y="410210"/>
                </a:lnTo>
                <a:lnTo>
                  <a:pt x="791858" y="395368"/>
                </a:lnTo>
                <a:lnTo>
                  <a:pt x="769159" y="392064"/>
                </a:lnTo>
                <a:lnTo>
                  <a:pt x="753104" y="394404"/>
                </a:lnTo>
                <a:lnTo>
                  <a:pt x="747014" y="396494"/>
                </a:lnTo>
                <a:lnTo>
                  <a:pt x="732416" y="401282"/>
                </a:lnTo>
                <a:lnTo>
                  <a:pt x="718058" y="399938"/>
                </a:lnTo>
                <a:lnTo>
                  <a:pt x="705223" y="393475"/>
                </a:lnTo>
                <a:lnTo>
                  <a:pt x="695198" y="382905"/>
                </a:lnTo>
                <a:lnTo>
                  <a:pt x="575383" y="287216"/>
                </a:lnTo>
                <a:lnTo>
                  <a:pt x="415432" y="255381"/>
                </a:lnTo>
                <a:lnTo>
                  <a:pt x="275413" y="257907"/>
                </a:lnTo>
                <a:lnTo>
                  <a:pt x="215392" y="265303"/>
                </a:lnTo>
                <a:lnTo>
                  <a:pt x="117040" y="382766"/>
                </a:lnTo>
                <a:lnTo>
                  <a:pt x="97424" y="507949"/>
                </a:lnTo>
                <a:lnTo>
                  <a:pt x="115647" y="607510"/>
                </a:lnTo>
                <a:lnTo>
                  <a:pt x="130810" y="648106"/>
                </a:lnTo>
                <a:lnTo>
                  <a:pt x="82028" y="649901"/>
                </a:lnTo>
                <a:lnTo>
                  <a:pt x="44973" y="664516"/>
                </a:lnTo>
                <a:lnTo>
                  <a:pt x="18135" y="687334"/>
                </a:lnTo>
                <a:lnTo>
                  <a:pt x="0" y="713740"/>
                </a:lnTo>
                <a:lnTo>
                  <a:pt x="2212935" y="713740"/>
                </a:lnTo>
                <a:lnTo>
                  <a:pt x="3349307" y="713740"/>
                </a:lnTo>
                <a:lnTo>
                  <a:pt x="3767970" y="713740"/>
                </a:lnTo>
                <a:lnTo>
                  <a:pt x="3827780" y="713740"/>
                </a:lnTo>
                <a:lnTo>
                  <a:pt x="3806656" y="653762"/>
                </a:lnTo>
                <a:lnTo>
                  <a:pt x="3778982" y="602787"/>
                </a:lnTo>
                <a:lnTo>
                  <a:pt x="3746485" y="560095"/>
                </a:lnTo>
                <a:lnTo>
                  <a:pt x="3710894" y="524964"/>
                </a:lnTo>
                <a:lnTo>
                  <a:pt x="3673934" y="496675"/>
                </a:lnTo>
                <a:lnTo>
                  <a:pt x="3637336" y="474505"/>
                </a:lnTo>
                <a:lnTo>
                  <a:pt x="3602826" y="457736"/>
                </a:lnTo>
                <a:lnTo>
                  <a:pt x="3572132" y="445646"/>
                </a:lnTo>
                <a:lnTo>
                  <a:pt x="3546983" y="437515"/>
                </a:lnTo>
                <a:close/>
              </a:path>
            </a:pathLst>
          </a:custGeom>
          <a:ln w="20320">
            <a:solidFill>
              <a:srgbClr val="F3F3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98659" y="1143000"/>
            <a:ext cx="243840" cy="363220"/>
          </a:xfrm>
          <a:custGeom>
            <a:avLst/>
            <a:gdLst/>
            <a:ahLst/>
            <a:cxnLst/>
            <a:rect l="l" t="t" r="r" b="b"/>
            <a:pathLst>
              <a:path w="243840" h="363219">
                <a:moveTo>
                  <a:pt x="0" y="0"/>
                </a:moveTo>
                <a:lnTo>
                  <a:pt x="35640" y="99485"/>
                </a:lnTo>
                <a:lnTo>
                  <a:pt x="52727" y="148050"/>
                </a:lnTo>
                <a:lnTo>
                  <a:pt x="68935" y="196021"/>
                </a:lnTo>
                <a:lnTo>
                  <a:pt x="83969" y="243543"/>
                </a:lnTo>
                <a:lnTo>
                  <a:pt x="97538" y="290761"/>
                </a:lnTo>
                <a:lnTo>
                  <a:pt x="109347" y="337820"/>
                </a:lnTo>
                <a:lnTo>
                  <a:pt x="141005" y="340592"/>
                </a:lnTo>
                <a:lnTo>
                  <a:pt x="173450" y="347329"/>
                </a:lnTo>
                <a:lnTo>
                  <a:pt x="207466" y="355661"/>
                </a:lnTo>
                <a:lnTo>
                  <a:pt x="243840" y="363220"/>
                </a:lnTo>
                <a:lnTo>
                  <a:pt x="207786" y="300699"/>
                </a:lnTo>
                <a:lnTo>
                  <a:pt x="172846" y="242910"/>
                </a:lnTo>
                <a:lnTo>
                  <a:pt x="139502" y="190198"/>
                </a:lnTo>
                <a:lnTo>
                  <a:pt x="108237" y="142912"/>
                </a:lnTo>
                <a:lnTo>
                  <a:pt x="79534" y="101397"/>
                </a:lnTo>
                <a:lnTo>
                  <a:pt x="53876" y="66002"/>
                </a:lnTo>
                <a:lnTo>
                  <a:pt x="13626" y="14956"/>
                </a:lnTo>
                <a:lnTo>
                  <a:pt x="0" y="0"/>
                </a:lnTo>
                <a:close/>
              </a:path>
            </a:pathLst>
          </a:custGeom>
          <a:solidFill>
            <a:srgbClr val="E74E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9900" y="1145539"/>
            <a:ext cx="355600" cy="370840"/>
          </a:xfrm>
          <a:custGeom>
            <a:avLst/>
            <a:gdLst/>
            <a:ahLst/>
            <a:cxnLst/>
            <a:rect l="l" t="t" r="r" b="b"/>
            <a:pathLst>
              <a:path w="355600" h="370840">
                <a:moveTo>
                  <a:pt x="245491" y="0"/>
                </a:moveTo>
                <a:lnTo>
                  <a:pt x="237108" y="0"/>
                </a:lnTo>
                <a:lnTo>
                  <a:pt x="237108" y="8382"/>
                </a:lnTo>
                <a:lnTo>
                  <a:pt x="225912" y="20807"/>
                </a:lnTo>
                <a:lnTo>
                  <a:pt x="188816" y="68627"/>
                </a:lnTo>
                <a:lnTo>
                  <a:pt x="164029" y="103326"/>
                </a:lnTo>
                <a:lnTo>
                  <a:pt x="135826" y="144756"/>
                </a:lnTo>
                <a:lnTo>
                  <a:pt x="104765" y="192569"/>
                </a:lnTo>
                <a:lnTo>
                  <a:pt x="71402" y="246419"/>
                </a:lnTo>
                <a:lnTo>
                  <a:pt x="36294" y="305958"/>
                </a:lnTo>
                <a:lnTo>
                  <a:pt x="0" y="370839"/>
                </a:lnTo>
                <a:lnTo>
                  <a:pt x="38819" y="360156"/>
                </a:lnTo>
                <a:lnTo>
                  <a:pt x="82372" y="350356"/>
                </a:lnTo>
                <a:lnTo>
                  <a:pt x="130215" y="342324"/>
                </a:lnTo>
                <a:lnTo>
                  <a:pt x="181903" y="336946"/>
                </a:lnTo>
                <a:lnTo>
                  <a:pt x="236993" y="335104"/>
                </a:lnTo>
                <a:lnTo>
                  <a:pt x="352957" y="335104"/>
                </a:lnTo>
                <a:lnTo>
                  <a:pt x="343729" y="298570"/>
                </a:lnTo>
                <a:lnTo>
                  <a:pt x="330082" y="251427"/>
                </a:lnTo>
                <a:lnTo>
                  <a:pt x="314955" y="203991"/>
                </a:lnTo>
                <a:lnTo>
                  <a:pt x="298638" y="156115"/>
                </a:lnTo>
                <a:lnTo>
                  <a:pt x="281427" y="107653"/>
                </a:lnTo>
                <a:lnTo>
                  <a:pt x="245491" y="8382"/>
                </a:lnTo>
                <a:lnTo>
                  <a:pt x="245491" y="0"/>
                </a:lnTo>
                <a:close/>
              </a:path>
              <a:path w="355600" h="370840">
                <a:moveTo>
                  <a:pt x="352957" y="335104"/>
                </a:moveTo>
                <a:lnTo>
                  <a:pt x="236993" y="335104"/>
                </a:lnTo>
                <a:lnTo>
                  <a:pt x="295040" y="337683"/>
                </a:lnTo>
                <a:lnTo>
                  <a:pt x="355600" y="345567"/>
                </a:lnTo>
                <a:lnTo>
                  <a:pt x="352957" y="335104"/>
                </a:lnTo>
                <a:close/>
              </a:path>
            </a:pathLst>
          </a:custGeom>
          <a:solidFill>
            <a:srgbClr val="BE3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88119" y="1447444"/>
            <a:ext cx="946785" cy="2007235"/>
          </a:xfrm>
          <a:custGeom>
            <a:avLst/>
            <a:gdLst/>
            <a:ahLst/>
            <a:cxnLst/>
            <a:rect l="l" t="t" r="r" b="b"/>
            <a:pathLst>
              <a:path w="946784" h="2007235">
                <a:moveTo>
                  <a:pt x="508711" y="0"/>
                </a:moveTo>
                <a:lnTo>
                  <a:pt x="453544" y="1851"/>
                </a:lnTo>
                <a:lnTo>
                  <a:pt x="401787" y="7257"/>
                </a:lnTo>
                <a:lnTo>
                  <a:pt x="353883" y="15328"/>
                </a:lnTo>
                <a:lnTo>
                  <a:pt x="310272" y="25177"/>
                </a:lnTo>
                <a:lnTo>
                  <a:pt x="271399" y="35915"/>
                </a:lnTo>
                <a:lnTo>
                  <a:pt x="251052" y="73394"/>
                </a:lnTo>
                <a:lnTo>
                  <a:pt x="230809" y="112240"/>
                </a:lnTo>
                <a:lnTo>
                  <a:pt x="210771" y="152420"/>
                </a:lnTo>
                <a:lnTo>
                  <a:pt x="191040" y="193903"/>
                </a:lnTo>
                <a:lnTo>
                  <a:pt x="171717" y="236656"/>
                </a:lnTo>
                <a:lnTo>
                  <a:pt x="152905" y="280648"/>
                </a:lnTo>
                <a:lnTo>
                  <a:pt x="134704" y="325847"/>
                </a:lnTo>
                <a:lnTo>
                  <a:pt x="117216" y="372221"/>
                </a:lnTo>
                <a:lnTo>
                  <a:pt x="100544" y="419738"/>
                </a:lnTo>
                <a:lnTo>
                  <a:pt x="84788" y="468366"/>
                </a:lnTo>
                <a:lnTo>
                  <a:pt x="70050" y="518073"/>
                </a:lnTo>
                <a:lnTo>
                  <a:pt x="56432" y="568827"/>
                </a:lnTo>
                <a:lnTo>
                  <a:pt x="44036" y="620597"/>
                </a:lnTo>
                <a:lnTo>
                  <a:pt x="32962" y="673350"/>
                </a:lnTo>
                <a:lnTo>
                  <a:pt x="23314" y="727055"/>
                </a:lnTo>
                <a:lnTo>
                  <a:pt x="15192" y="781679"/>
                </a:lnTo>
                <a:lnTo>
                  <a:pt x="8698" y="837191"/>
                </a:lnTo>
                <a:lnTo>
                  <a:pt x="3933" y="893559"/>
                </a:lnTo>
                <a:lnTo>
                  <a:pt x="1000" y="950751"/>
                </a:lnTo>
                <a:lnTo>
                  <a:pt x="0" y="1008735"/>
                </a:lnTo>
                <a:lnTo>
                  <a:pt x="780" y="1065029"/>
                </a:lnTo>
                <a:lnTo>
                  <a:pt x="3055" y="1119640"/>
                </a:lnTo>
                <a:lnTo>
                  <a:pt x="6724" y="1172467"/>
                </a:lnTo>
                <a:lnTo>
                  <a:pt x="11684" y="1223413"/>
                </a:lnTo>
                <a:lnTo>
                  <a:pt x="17834" y="1272375"/>
                </a:lnTo>
                <a:lnTo>
                  <a:pt x="25143" y="1319631"/>
                </a:lnTo>
                <a:lnTo>
                  <a:pt x="33302" y="1363955"/>
                </a:lnTo>
                <a:lnTo>
                  <a:pt x="42418" y="1406372"/>
                </a:lnTo>
                <a:lnTo>
                  <a:pt x="57183" y="1469065"/>
                </a:lnTo>
                <a:lnTo>
                  <a:pt x="73200" y="1527576"/>
                </a:lnTo>
                <a:lnTo>
                  <a:pt x="90471" y="1582116"/>
                </a:lnTo>
                <a:lnTo>
                  <a:pt x="108995" y="1632897"/>
                </a:lnTo>
                <a:lnTo>
                  <a:pt x="128776" y="1680128"/>
                </a:lnTo>
                <a:lnTo>
                  <a:pt x="149812" y="1724022"/>
                </a:lnTo>
                <a:lnTo>
                  <a:pt x="172107" y="1764790"/>
                </a:lnTo>
                <a:lnTo>
                  <a:pt x="195659" y="1802643"/>
                </a:lnTo>
                <a:lnTo>
                  <a:pt x="220472" y="1837791"/>
                </a:lnTo>
                <a:lnTo>
                  <a:pt x="256119" y="1884620"/>
                </a:lnTo>
                <a:lnTo>
                  <a:pt x="291742" y="1924147"/>
                </a:lnTo>
                <a:lnTo>
                  <a:pt x="327347" y="1957175"/>
                </a:lnTo>
                <a:lnTo>
                  <a:pt x="362939" y="1984509"/>
                </a:lnTo>
                <a:lnTo>
                  <a:pt x="398525" y="2006955"/>
                </a:lnTo>
                <a:lnTo>
                  <a:pt x="636015" y="2006955"/>
                </a:lnTo>
                <a:lnTo>
                  <a:pt x="869626" y="1647434"/>
                </a:lnTo>
                <a:lnTo>
                  <a:pt x="946610" y="1319631"/>
                </a:lnTo>
                <a:lnTo>
                  <a:pt x="866169" y="836380"/>
                </a:lnTo>
                <a:lnTo>
                  <a:pt x="627506" y="10515"/>
                </a:lnTo>
                <a:lnTo>
                  <a:pt x="566846" y="2591"/>
                </a:lnTo>
                <a:lnTo>
                  <a:pt x="508711" y="0"/>
                </a:lnTo>
                <a:close/>
              </a:path>
            </a:pathLst>
          </a:custGeom>
          <a:solidFill>
            <a:srgbClr val="E74E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46259" y="1897379"/>
            <a:ext cx="360680" cy="363220"/>
          </a:xfrm>
          <a:custGeom>
            <a:avLst/>
            <a:gdLst/>
            <a:ahLst/>
            <a:cxnLst/>
            <a:rect l="l" t="t" r="r" b="b"/>
            <a:pathLst>
              <a:path w="360679" h="363219">
                <a:moveTo>
                  <a:pt x="180340" y="0"/>
                </a:moveTo>
                <a:lnTo>
                  <a:pt x="132409" y="6485"/>
                </a:lnTo>
                <a:lnTo>
                  <a:pt x="89332" y="24788"/>
                </a:lnTo>
                <a:lnTo>
                  <a:pt x="52832" y="53181"/>
                </a:lnTo>
                <a:lnTo>
                  <a:pt x="24628" y="89934"/>
                </a:lnTo>
                <a:lnTo>
                  <a:pt x="6444" y="133320"/>
                </a:lnTo>
                <a:lnTo>
                  <a:pt x="0" y="181610"/>
                </a:lnTo>
                <a:lnTo>
                  <a:pt x="6444" y="229899"/>
                </a:lnTo>
                <a:lnTo>
                  <a:pt x="24628" y="273285"/>
                </a:lnTo>
                <a:lnTo>
                  <a:pt x="52832" y="310038"/>
                </a:lnTo>
                <a:lnTo>
                  <a:pt x="89332" y="338431"/>
                </a:lnTo>
                <a:lnTo>
                  <a:pt x="132409" y="356734"/>
                </a:lnTo>
                <a:lnTo>
                  <a:pt x="180340" y="363220"/>
                </a:lnTo>
                <a:lnTo>
                  <a:pt x="228270" y="356734"/>
                </a:lnTo>
                <a:lnTo>
                  <a:pt x="271347" y="338431"/>
                </a:lnTo>
                <a:lnTo>
                  <a:pt x="307848" y="310038"/>
                </a:lnTo>
                <a:lnTo>
                  <a:pt x="336051" y="273285"/>
                </a:lnTo>
                <a:lnTo>
                  <a:pt x="354235" y="229899"/>
                </a:lnTo>
                <a:lnTo>
                  <a:pt x="360680" y="181610"/>
                </a:lnTo>
                <a:lnTo>
                  <a:pt x="354235" y="133320"/>
                </a:lnTo>
                <a:lnTo>
                  <a:pt x="336051" y="89934"/>
                </a:lnTo>
                <a:lnTo>
                  <a:pt x="307848" y="53181"/>
                </a:lnTo>
                <a:lnTo>
                  <a:pt x="271347" y="24788"/>
                </a:lnTo>
                <a:lnTo>
                  <a:pt x="228270" y="6485"/>
                </a:lnTo>
                <a:lnTo>
                  <a:pt x="180340" y="0"/>
                </a:lnTo>
                <a:close/>
              </a:path>
            </a:pathLst>
          </a:custGeom>
          <a:solidFill>
            <a:srgbClr val="F8C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93300" y="2852420"/>
            <a:ext cx="354965" cy="746760"/>
          </a:xfrm>
          <a:custGeom>
            <a:avLst/>
            <a:gdLst/>
            <a:ahLst/>
            <a:cxnLst/>
            <a:rect l="l" t="t" r="r" b="b"/>
            <a:pathLst>
              <a:path w="354965" h="746760">
                <a:moveTo>
                  <a:pt x="177419" y="0"/>
                </a:moveTo>
                <a:lnTo>
                  <a:pt x="164941" y="60658"/>
                </a:lnTo>
                <a:lnTo>
                  <a:pt x="150170" y="118175"/>
                </a:lnTo>
                <a:lnTo>
                  <a:pt x="133312" y="172550"/>
                </a:lnTo>
                <a:lnTo>
                  <a:pt x="114576" y="223783"/>
                </a:lnTo>
                <a:lnTo>
                  <a:pt x="94169" y="271874"/>
                </a:lnTo>
                <a:lnTo>
                  <a:pt x="72300" y="316822"/>
                </a:lnTo>
                <a:lnTo>
                  <a:pt x="49177" y="358629"/>
                </a:lnTo>
                <a:lnTo>
                  <a:pt x="25007" y="397293"/>
                </a:lnTo>
                <a:lnTo>
                  <a:pt x="0" y="432815"/>
                </a:lnTo>
                <a:lnTo>
                  <a:pt x="337820" y="746759"/>
                </a:lnTo>
                <a:lnTo>
                  <a:pt x="342870" y="712146"/>
                </a:lnTo>
                <a:lnTo>
                  <a:pt x="346313" y="660828"/>
                </a:lnTo>
                <a:lnTo>
                  <a:pt x="349732" y="557004"/>
                </a:lnTo>
                <a:lnTo>
                  <a:pt x="354710" y="364870"/>
                </a:lnTo>
                <a:lnTo>
                  <a:pt x="330598" y="171825"/>
                </a:lnTo>
                <a:lnTo>
                  <a:pt x="269255" y="61515"/>
                </a:lnTo>
                <a:lnTo>
                  <a:pt x="206317" y="11666"/>
                </a:lnTo>
                <a:lnTo>
                  <a:pt x="177419" y="0"/>
                </a:lnTo>
                <a:close/>
              </a:path>
            </a:pathLst>
          </a:custGeom>
          <a:solidFill>
            <a:srgbClr val="EE84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15500" y="1457960"/>
            <a:ext cx="398780" cy="1996439"/>
          </a:xfrm>
          <a:custGeom>
            <a:avLst/>
            <a:gdLst/>
            <a:ahLst/>
            <a:cxnLst/>
            <a:rect l="l" t="t" r="r" b="b"/>
            <a:pathLst>
              <a:path w="398779" h="1996439">
                <a:moveTo>
                  <a:pt x="0" y="0"/>
                </a:moveTo>
                <a:lnTo>
                  <a:pt x="180280" y="907946"/>
                </a:lnTo>
                <a:lnTo>
                  <a:pt x="163322" y="1528000"/>
                </a:lnTo>
                <a:lnTo>
                  <a:pt x="66829" y="1883163"/>
                </a:lnTo>
                <a:lnTo>
                  <a:pt x="8508" y="1996439"/>
                </a:lnTo>
                <a:lnTo>
                  <a:pt x="40821" y="1973994"/>
                </a:lnTo>
                <a:lnTo>
                  <a:pt x="75567" y="1946660"/>
                </a:lnTo>
                <a:lnTo>
                  <a:pt x="111122" y="1913631"/>
                </a:lnTo>
                <a:lnTo>
                  <a:pt x="145868" y="1874105"/>
                </a:lnTo>
                <a:lnTo>
                  <a:pt x="178180" y="1827276"/>
                </a:lnTo>
                <a:lnTo>
                  <a:pt x="203273" y="1791847"/>
                </a:lnTo>
                <a:lnTo>
                  <a:pt x="227527" y="1753294"/>
                </a:lnTo>
                <a:lnTo>
                  <a:pt x="250735" y="1711616"/>
                </a:lnTo>
                <a:lnTo>
                  <a:pt x="272689" y="1666812"/>
                </a:lnTo>
                <a:lnTo>
                  <a:pt x="293180" y="1618880"/>
                </a:lnTo>
                <a:lnTo>
                  <a:pt x="312001" y="1567819"/>
                </a:lnTo>
                <a:lnTo>
                  <a:pt x="328943" y="1513629"/>
                </a:lnTo>
                <a:lnTo>
                  <a:pt x="343800" y="1456309"/>
                </a:lnTo>
                <a:lnTo>
                  <a:pt x="356361" y="1395856"/>
                </a:lnTo>
                <a:lnTo>
                  <a:pt x="365477" y="1353439"/>
                </a:lnTo>
                <a:lnTo>
                  <a:pt x="373705" y="1308740"/>
                </a:lnTo>
                <a:lnTo>
                  <a:pt x="380945" y="1261860"/>
                </a:lnTo>
                <a:lnTo>
                  <a:pt x="387096" y="1212897"/>
                </a:lnTo>
                <a:lnTo>
                  <a:pt x="392055" y="1161952"/>
                </a:lnTo>
                <a:lnTo>
                  <a:pt x="395724" y="1109124"/>
                </a:lnTo>
                <a:lnTo>
                  <a:pt x="397999" y="1054513"/>
                </a:lnTo>
                <a:lnTo>
                  <a:pt x="398779" y="998219"/>
                </a:lnTo>
                <a:lnTo>
                  <a:pt x="397779" y="940237"/>
                </a:lnTo>
                <a:lnTo>
                  <a:pt x="394851" y="883047"/>
                </a:lnTo>
                <a:lnTo>
                  <a:pt x="390102" y="826683"/>
                </a:lnTo>
                <a:lnTo>
                  <a:pt x="383642" y="771176"/>
                </a:lnTo>
                <a:lnTo>
                  <a:pt x="375578" y="716557"/>
                </a:lnTo>
                <a:lnTo>
                  <a:pt x="366019" y="662859"/>
                </a:lnTo>
                <a:lnTo>
                  <a:pt x="355072" y="610112"/>
                </a:lnTo>
                <a:lnTo>
                  <a:pt x="342847" y="558348"/>
                </a:lnTo>
                <a:lnTo>
                  <a:pt x="329450" y="507600"/>
                </a:lnTo>
                <a:lnTo>
                  <a:pt x="314991" y="457898"/>
                </a:lnTo>
                <a:lnTo>
                  <a:pt x="299578" y="409274"/>
                </a:lnTo>
                <a:lnTo>
                  <a:pt x="283318" y="361761"/>
                </a:lnTo>
                <a:lnTo>
                  <a:pt x="266321" y="315388"/>
                </a:lnTo>
                <a:lnTo>
                  <a:pt x="248693" y="270189"/>
                </a:lnTo>
                <a:lnTo>
                  <a:pt x="230544" y="226194"/>
                </a:lnTo>
                <a:lnTo>
                  <a:pt x="211982" y="183436"/>
                </a:lnTo>
                <a:lnTo>
                  <a:pt x="193114" y="141946"/>
                </a:lnTo>
                <a:lnTo>
                  <a:pt x="174050" y="101755"/>
                </a:lnTo>
                <a:lnTo>
                  <a:pt x="154896" y="62896"/>
                </a:lnTo>
                <a:lnTo>
                  <a:pt x="135763" y="25400"/>
                </a:lnTo>
                <a:lnTo>
                  <a:pt x="99030" y="17841"/>
                </a:lnTo>
                <a:lnTo>
                  <a:pt x="64690" y="9509"/>
                </a:lnTo>
                <a:lnTo>
                  <a:pt x="31946" y="2772"/>
                </a:lnTo>
                <a:lnTo>
                  <a:pt x="0" y="0"/>
                </a:lnTo>
                <a:close/>
              </a:path>
            </a:pathLst>
          </a:custGeom>
          <a:solidFill>
            <a:srgbClr val="F19D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72042" y="2852420"/>
            <a:ext cx="344805" cy="746760"/>
          </a:xfrm>
          <a:custGeom>
            <a:avLst/>
            <a:gdLst/>
            <a:ahLst/>
            <a:cxnLst/>
            <a:rect l="l" t="t" r="r" b="b"/>
            <a:pathLst>
              <a:path w="344804" h="746760">
                <a:moveTo>
                  <a:pt x="168148" y="0"/>
                </a:moveTo>
                <a:lnTo>
                  <a:pt x="126547" y="17868"/>
                </a:lnTo>
                <a:lnTo>
                  <a:pt x="77787" y="61515"/>
                </a:lnTo>
                <a:lnTo>
                  <a:pt x="53153" y="97136"/>
                </a:lnTo>
                <a:lnTo>
                  <a:pt x="31039" y="143857"/>
                </a:lnTo>
                <a:lnTo>
                  <a:pt x="13464" y="203102"/>
                </a:lnTo>
                <a:lnTo>
                  <a:pt x="2445" y="276298"/>
                </a:lnTo>
                <a:lnTo>
                  <a:pt x="0" y="364870"/>
                </a:lnTo>
                <a:lnTo>
                  <a:pt x="4845" y="564165"/>
                </a:lnTo>
                <a:lnTo>
                  <a:pt x="7334" y="679926"/>
                </a:lnTo>
                <a:lnTo>
                  <a:pt x="8251" y="733631"/>
                </a:lnTo>
                <a:lnTo>
                  <a:pt x="8381" y="746759"/>
                </a:lnTo>
                <a:lnTo>
                  <a:pt x="344677" y="432815"/>
                </a:lnTo>
                <a:lnTo>
                  <a:pt x="320072" y="397573"/>
                </a:lnTo>
                <a:lnTo>
                  <a:pt x="296717" y="359609"/>
                </a:lnTo>
                <a:lnTo>
                  <a:pt x="274611" y="318713"/>
                </a:lnTo>
                <a:lnTo>
                  <a:pt x="253753" y="274675"/>
                </a:lnTo>
                <a:lnTo>
                  <a:pt x="234142" y="227285"/>
                </a:lnTo>
                <a:lnTo>
                  <a:pt x="215777" y="176332"/>
                </a:lnTo>
                <a:lnTo>
                  <a:pt x="198657" y="121607"/>
                </a:lnTo>
                <a:lnTo>
                  <a:pt x="182781" y="62900"/>
                </a:lnTo>
                <a:lnTo>
                  <a:pt x="168148" y="0"/>
                </a:lnTo>
                <a:close/>
              </a:path>
            </a:pathLst>
          </a:custGeom>
          <a:solidFill>
            <a:srgbClr val="BE3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79280" y="3454400"/>
            <a:ext cx="243840" cy="144780"/>
          </a:xfrm>
          <a:custGeom>
            <a:avLst/>
            <a:gdLst/>
            <a:ahLst/>
            <a:cxnLst/>
            <a:rect l="l" t="t" r="r" b="b"/>
            <a:pathLst>
              <a:path w="243840" h="144779">
                <a:moveTo>
                  <a:pt x="243840" y="0"/>
                </a:moveTo>
                <a:lnTo>
                  <a:pt x="0" y="0"/>
                </a:lnTo>
                <a:lnTo>
                  <a:pt x="0" y="144779"/>
                </a:lnTo>
                <a:lnTo>
                  <a:pt x="243840" y="144779"/>
                </a:lnTo>
                <a:lnTo>
                  <a:pt x="243840" y="0"/>
                </a:lnTo>
                <a:close/>
              </a:path>
            </a:pathLst>
          </a:custGeom>
          <a:solidFill>
            <a:srgbClr val="BE3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" y="1525567"/>
            <a:ext cx="10469880" cy="2922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</a:pPr>
            <a:r>
              <a:rPr lang="en-GB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    PROFIL </a:t>
            </a:r>
            <a:r>
              <a:rPr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STIKES  PAMENTAS</a:t>
            </a:r>
            <a:br>
              <a:rPr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</a:br>
            <a:r>
              <a:rPr lang="en-GB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    </a:t>
            </a:r>
            <a:r>
              <a:rPr lang="x-none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PROGRAM D-III KEPERAW</a:t>
            </a:r>
            <a:r>
              <a:rPr lang="en-GB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A</a:t>
            </a:r>
            <a:r>
              <a:rPr lang="x-none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TAN</a:t>
            </a:r>
            <a:br>
              <a:rPr lang="en-GB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</a:br>
            <a:r>
              <a:rPr lang="en-ID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PROGRAM S1 ADMINISTRASI RS</a:t>
            </a:r>
            <a:r>
              <a:rPr lang="x-none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 </a:t>
            </a:r>
            <a:r>
              <a:rPr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 </a:t>
            </a:r>
          </a:p>
        </p:txBody>
      </p:sp>
      <p:sp>
        <p:nvSpPr>
          <p:cNvPr id="20" name="object 20"/>
          <p:cNvSpPr/>
          <p:nvPr/>
        </p:nvSpPr>
        <p:spPr>
          <a:xfrm>
            <a:off x="9959340" y="219244"/>
            <a:ext cx="2186941" cy="2108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Nico &amp; Vinz - Am I Wrong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1684" y="6065919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640" y="356235"/>
            <a:ext cx="1928080" cy="157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928" y="54959"/>
            <a:ext cx="904240" cy="985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2079" y="54642"/>
            <a:ext cx="2292477" cy="986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8928" y="721458"/>
            <a:ext cx="3781171" cy="986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" y="1704095"/>
            <a:ext cx="5638800" cy="46910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r>
              <a:rPr sz="2000" spc="-60" dirty="0">
                <a:solidFill>
                  <a:srgbClr val="434343"/>
                </a:solidFill>
                <a:latin typeface="Georgia"/>
                <a:cs typeface="Georgia"/>
              </a:rPr>
              <a:t>Dosen </a:t>
            </a:r>
            <a:r>
              <a:rPr sz="2000" spc="-55" dirty="0">
                <a:solidFill>
                  <a:srgbClr val="434343"/>
                </a:solidFill>
                <a:latin typeface="Georgia"/>
                <a:cs typeface="Georgia"/>
              </a:rPr>
              <a:t>Luar </a:t>
            </a:r>
            <a:r>
              <a:rPr sz="2000" spc="-45" dirty="0">
                <a:solidFill>
                  <a:srgbClr val="434343"/>
                </a:solidFill>
                <a:latin typeface="Georgia"/>
                <a:cs typeface="Georgia"/>
              </a:rPr>
              <a:t>Biasa yang </a:t>
            </a:r>
            <a:r>
              <a:rPr sz="2000" spc="-50" dirty="0">
                <a:solidFill>
                  <a:srgbClr val="434343"/>
                </a:solidFill>
                <a:latin typeface="Georgia"/>
                <a:cs typeface="Georgia"/>
              </a:rPr>
              <a:t>berpengalaman,  </a:t>
            </a:r>
            <a:r>
              <a:rPr sz="2000" spc="-45" dirty="0">
                <a:solidFill>
                  <a:srgbClr val="434343"/>
                </a:solidFill>
                <a:latin typeface="Georgia"/>
                <a:cs typeface="Georgia"/>
              </a:rPr>
              <a:t>kompeten </a:t>
            </a:r>
            <a:r>
              <a:rPr sz="2000" spc="-50" dirty="0">
                <a:solidFill>
                  <a:srgbClr val="434343"/>
                </a:solidFill>
                <a:latin typeface="Georgia"/>
                <a:cs typeface="Georgia"/>
              </a:rPr>
              <a:t>dan </a:t>
            </a:r>
            <a:r>
              <a:rPr sz="2000" spc="-25" dirty="0">
                <a:solidFill>
                  <a:srgbClr val="434343"/>
                </a:solidFill>
                <a:latin typeface="Georgia"/>
                <a:cs typeface="Georgia"/>
              </a:rPr>
              <a:t>berdedikasi </a:t>
            </a:r>
            <a:r>
              <a:rPr sz="2000" spc="-40" dirty="0">
                <a:solidFill>
                  <a:srgbClr val="434343"/>
                </a:solidFill>
                <a:latin typeface="Georgia"/>
                <a:cs typeface="Georgia"/>
              </a:rPr>
              <a:t>di </a:t>
            </a:r>
            <a:r>
              <a:rPr sz="2000" spc="-45" dirty="0" err="1">
                <a:solidFill>
                  <a:srgbClr val="434343"/>
                </a:solidFill>
                <a:latin typeface="Georgia"/>
                <a:cs typeface="Georgia"/>
              </a:rPr>
              <a:t>bidang</a:t>
            </a:r>
            <a:r>
              <a:rPr sz="2000" spc="-45" dirty="0">
                <a:solidFill>
                  <a:srgbClr val="434343"/>
                </a:solidFill>
                <a:latin typeface="Georgia"/>
                <a:cs typeface="Georgia"/>
              </a:rPr>
              <a:t>  </a:t>
            </a:r>
            <a:r>
              <a:rPr sz="2000" spc="-35" dirty="0" err="1">
                <a:solidFill>
                  <a:srgbClr val="434343"/>
                </a:solidFill>
                <a:latin typeface="Georgia"/>
                <a:cs typeface="Georgia"/>
              </a:rPr>
              <a:t>keperawatan</a:t>
            </a:r>
            <a:r>
              <a:rPr lang="en-GB" sz="2000" spc="-35" dirty="0">
                <a:solidFill>
                  <a:srgbClr val="434343"/>
                </a:solidFill>
                <a:latin typeface="Georgia"/>
                <a:cs typeface="Georgia"/>
              </a:rPr>
              <a:t> &amp; Kesehatan </a:t>
            </a:r>
            <a:r>
              <a:rPr lang="en-GB" sz="2000" spc="-110" dirty="0">
                <a:solidFill>
                  <a:srgbClr val="434343"/>
                </a:solidFill>
                <a:latin typeface="Georgia"/>
                <a:cs typeface="Georgia"/>
              </a:rPr>
              <a:t>.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r>
              <a:rPr lang="en-ID" sz="2000" b="1" spc="-110" dirty="0" err="1">
                <a:solidFill>
                  <a:srgbClr val="434343"/>
                </a:solidFill>
                <a:latin typeface="Georgia"/>
                <a:cs typeface="Georgia"/>
              </a:rPr>
              <a:t>Lulusan</a:t>
            </a:r>
            <a:r>
              <a:rPr lang="en-ID" sz="2000" b="1" spc="-110" dirty="0">
                <a:solidFill>
                  <a:srgbClr val="434343"/>
                </a:solidFill>
                <a:latin typeface="Georgia"/>
                <a:cs typeface="Georgia"/>
              </a:rPr>
              <a:t> :</a:t>
            </a: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69265" algn="l"/>
                <a:tab pos="469900" algn="l"/>
              </a:tabLst>
              <a:defRPr/>
            </a:pPr>
            <a:r>
              <a:rPr lang="en-ID" sz="2000" spc="-145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            - </a:t>
            </a:r>
            <a:r>
              <a:rPr kumimoji="0" lang="en-ID" sz="2000" b="0" i="0" u="none" strike="noStrike" kern="1200" cap="none" spc="-145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FIK </a:t>
            </a:r>
            <a:r>
              <a:rPr kumimoji="0" lang="en-ID" sz="2000" b="0" i="0" u="none" strike="noStrike" kern="1200" cap="none" spc="-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Universitas</a:t>
            </a:r>
            <a:r>
              <a:rPr kumimoji="0" lang="en-ID" sz="2000" b="0" i="0" u="none" strike="noStrike" kern="1200" cap="none" spc="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 </a:t>
            </a:r>
            <a:r>
              <a:rPr kumimoji="0" lang="en-ID" sz="2000" b="0" i="0" u="none" strike="noStrike" kern="1200" cap="none" spc="-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Indonesia</a:t>
            </a: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69265" algn="l"/>
                <a:tab pos="469900" algn="l"/>
              </a:tabLst>
              <a:defRPr/>
            </a:pPr>
            <a:r>
              <a:rPr kumimoji="0" lang="en-ID" sz="2000" b="0" i="0" u="none" strike="noStrike" kern="1200" cap="none" spc="-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          - FIK Universitas Pembangunan</a:t>
            </a: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69265" algn="l"/>
                <a:tab pos="469900" algn="l"/>
              </a:tabLst>
              <a:defRPr/>
            </a:pPr>
            <a:r>
              <a:rPr lang="en-ID" sz="2000" spc="-50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            </a:t>
            </a:r>
            <a:r>
              <a:rPr kumimoji="0" lang="en-ID" sz="2000" b="0" i="0" u="none" strike="noStrike" kern="1200" cap="none" spc="-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Nasional (UPN)</a:t>
            </a: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69265" algn="l"/>
                <a:tab pos="469900" algn="l"/>
              </a:tabLst>
              <a:defRPr/>
            </a:pPr>
            <a:r>
              <a:rPr kumimoji="0" lang="en-ID" sz="2000" b="0" i="0" u="none" strike="noStrike" kern="1200" cap="none" spc="-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         - FIK UMJ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+mn-ea"/>
              <a:cs typeface="Georgia" panose="02040502050405020303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69265" algn="l"/>
                <a:tab pos="469900" algn="l"/>
              </a:tabLst>
              <a:defRPr/>
            </a:pPr>
            <a:r>
              <a:rPr kumimoji="0" lang="en-ID" sz="2000" b="0" i="0" u="none" strike="noStrike" kern="1200" cap="none" spc="-1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           -  STIK </a:t>
            </a:r>
            <a:r>
              <a:rPr kumimoji="0" lang="en-ID" sz="2000" b="0" i="0" u="none" strike="noStrike" kern="1200" cap="none" spc="-75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Sint.</a:t>
            </a:r>
            <a:r>
              <a:rPr kumimoji="0" lang="en-ID" sz="2000" b="0" i="0" u="none" strike="noStrike" kern="1200" cap="none" spc="1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 </a:t>
            </a:r>
            <a:r>
              <a:rPr kumimoji="0" lang="en-ID" sz="2000" b="0" i="0" u="none" strike="noStrike" kern="1200" cap="none" spc="-5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Carolus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/>
              <a:ea typeface="+mn-ea"/>
              <a:cs typeface="Georgia" panose="02040502050405020303"/>
            </a:endParaRP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69265" algn="l"/>
                <a:tab pos="469900" algn="l"/>
              </a:tabLst>
              <a:defRPr/>
            </a:pPr>
            <a:r>
              <a:rPr kumimoji="0" lang="en-ID" sz="2000" b="0" i="0" u="none" strike="noStrike" kern="1200" cap="none" spc="-6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Georgia" panose="02040502050405020303"/>
                <a:ea typeface="+mn-ea"/>
                <a:cs typeface="Georgia" panose="02040502050405020303"/>
              </a:rPr>
              <a:t>         - STIKIM Jakarta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r>
              <a:rPr lang="en-ID" sz="2000" spc="-60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- Universitas </a:t>
            </a:r>
            <a:r>
              <a:rPr lang="en-ID" sz="2000" spc="-60" dirty="0" err="1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Trisakti</a:t>
            </a:r>
            <a:endParaRPr lang="en-ID" sz="2000" spc="-60" dirty="0">
              <a:solidFill>
                <a:srgbClr val="434343"/>
              </a:solidFill>
              <a:latin typeface="Georgia" panose="02040502050405020303"/>
              <a:cs typeface="Georgia" panose="02040502050405020303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r>
              <a:rPr lang="en-ID" sz="2000" spc="-60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- Universitas </a:t>
            </a:r>
            <a:r>
              <a:rPr lang="en-ID" sz="2000" spc="-60" dirty="0" err="1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Atmajaya</a:t>
            </a:r>
            <a:endParaRPr lang="en-ID" sz="2000" spc="-60" dirty="0">
              <a:solidFill>
                <a:srgbClr val="434343"/>
              </a:solidFill>
              <a:latin typeface="Georgia" panose="02040502050405020303"/>
              <a:cs typeface="Georgia" panose="02040502050405020303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r>
              <a:rPr lang="en-ID" sz="2000" spc="-60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- Universitas Esa </a:t>
            </a:r>
            <a:r>
              <a:rPr lang="en-ID" sz="2000" spc="-60" dirty="0" err="1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Unggul</a:t>
            </a:r>
            <a:endParaRPr lang="en-ID" sz="2000" spc="-60" dirty="0">
              <a:solidFill>
                <a:srgbClr val="434343"/>
              </a:solidFill>
              <a:latin typeface="Georgia" panose="02040502050405020303"/>
              <a:cs typeface="Georgia" panose="02040502050405020303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r>
              <a:rPr lang="en-ID" sz="2000" spc="-60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- Universitas </a:t>
            </a:r>
            <a:r>
              <a:rPr lang="en-ID" sz="2000" spc="-60" dirty="0" err="1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Respati</a:t>
            </a:r>
            <a:r>
              <a:rPr lang="en-ID" sz="2000" spc="-60" dirty="0">
                <a:solidFill>
                  <a:srgbClr val="434343"/>
                </a:solidFill>
                <a:latin typeface="Georgia" panose="02040502050405020303"/>
                <a:cs typeface="Georgia" panose="02040502050405020303"/>
              </a:rPr>
              <a:t> Indonesia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tabLst>
                <a:tab pos="469265" algn="l"/>
                <a:tab pos="469900" algn="l"/>
              </a:tabLst>
              <a:defRPr/>
            </a:pPr>
            <a:endParaRPr sz="2400" dirty="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0920" y="820593"/>
            <a:ext cx="4419599" cy="5216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</a:t>
            </a:r>
            <a:r>
              <a:rPr lang="en-GB" dirty="0" err="1">
                <a:latin typeface="Georgia"/>
                <a:cs typeface="Georgia"/>
              </a:rPr>
              <a:t>Hendrawati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M.Kes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</a:t>
            </a:r>
            <a:r>
              <a:rPr lang="en-GB" dirty="0" err="1">
                <a:latin typeface="Georgia"/>
                <a:cs typeface="Georgia"/>
              </a:rPr>
              <a:t>Mustikawati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M.Kes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Yuli </a:t>
            </a:r>
            <a:r>
              <a:rPr lang="en-GB" dirty="0" err="1">
                <a:latin typeface="Georgia"/>
                <a:cs typeface="Georgia"/>
              </a:rPr>
              <a:t>Yanti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M.Kep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Hani </a:t>
            </a:r>
            <a:r>
              <a:rPr lang="en-GB" dirty="0" err="1">
                <a:latin typeface="Georgia"/>
                <a:cs typeface="Georgia"/>
              </a:rPr>
              <a:t>Irmaya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M.Kep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</a:t>
            </a:r>
            <a:r>
              <a:rPr lang="en-GB" dirty="0" err="1">
                <a:latin typeface="Georgia"/>
                <a:cs typeface="Georgia"/>
              </a:rPr>
              <a:t>Waode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Erti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Hikmah.M.Kes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</a:t>
            </a:r>
            <a:r>
              <a:rPr lang="en-GB" dirty="0" err="1">
                <a:latin typeface="Georgia"/>
                <a:cs typeface="Georgia"/>
              </a:rPr>
              <a:t>Hernida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M.Kep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Ade Suhendri. </a:t>
            </a:r>
            <a:r>
              <a:rPr lang="en-GB" dirty="0" err="1">
                <a:latin typeface="Georgia"/>
                <a:cs typeface="Georgia"/>
              </a:rPr>
              <a:t>M.Kes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</a:t>
            </a:r>
            <a:r>
              <a:rPr lang="en-GB" dirty="0" err="1">
                <a:latin typeface="Georgia"/>
                <a:cs typeface="Georgia"/>
              </a:rPr>
              <a:t>Yunita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Devianti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M.Kep.Sp.KMB</a:t>
            </a:r>
            <a:r>
              <a:rPr lang="en-GB" dirty="0">
                <a:latin typeface="Georgia"/>
                <a:cs typeface="Georgia"/>
              </a:rPr>
              <a:t>.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dr.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Budiyanto</a:t>
            </a:r>
            <a:r>
              <a:rPr lang="en-GB" dirty="0">
                <a:latin typeface="Georgia"/>
                <a:cs typeface="Georgia"/>
              </a:rPr>
              <a:t>. MARS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dr.</a:t>
            </a:r>
            <a:r>
              <a:rPr lang="en-GB" dirty="0">
                <a:latin typeface="Georgia"/>
                <a:cs typeface="Georgia"/>
              </a:rPr>
              <a:t> Bayu </a:t>
            </a:r>
            <a:r>
              <a:rPr lang="en-GB" dirty="0" err="1">
                <a:latin typeface="Georgia"/>
                <a:cs typeface="Georgia"/>
              </a:rPr>
              <a:t>Herlambang</a:t>
            </a:r>
            <a:r>
              <a:rPr lang="en-GB" dirty="0">
                <a:latin typeface="Georgia"/>
                <a:cs typeface="Georgia"/>
              </a:rPr>
              <a:t>. MARS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dr.</a:t>
            </a:r>
            <a:r>
              <a:rPr lang="en-GB" dirty="0">
                <a:latin typeface="Georgia"/>
                <a:cs typeface="Georgia"/>
              </a:rPr>
              <a:t> Goes Wibowo. MARS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dr.</a:t>
            </a:r>
            <a:r>
              <a:rPr lang="en-GB" dirty="0">
                <a:latin typeface="Georgia"/>
                <a:cs typeface="Georgia"/>
              </a:rPr>
              <a:t> Siti </a:t>
            </a:r>
            <a:r>
              <a:rPr lang="en-GB" dirty="0" err="1">
                <a:latin typeface="Georgia"/>
                <a:cs typeface="Georgia"/>
              </a:rPr>
              <a:t>Lestariningrum</a:t>
            </a:r>
            <a:r>
              <a:rPr lang="en-GB" dirty="0">
                <a:latin typeface="Georgia"/>
                <a:cs typeface="Georgia"/>
              </a:rPr>
              <a:t>. MARS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dr.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Riky</a:t>
            </a:r>
            <a:r>
              <a:rPr lang="en-GB" dirty="0">
                <a:latin typeface="Georgia"/>
                <a:cs typeface="Georgia"/>
              </a:rPr>
              <a:t>. MARS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ST.Budi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Yuwono</a:t>
            </a:r>
            <a:r>
              <a:rPr lang="en-GB" dirty="0">
                <a:latin typeface="Georgia"/>
                <a:cs typeface="Georgia"/>
              </a:rPr>
              <a:t>. S.Kom.MM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Ahmad </a:t>
            </a:r>
            <a:r>
              <a:rPr lang="en-GB" dirty="0" err="1">
                <a:latin typeface="Georgia"/>
                <a:cs typeface="Georgia"/>
              </a:rPr>
              <a:t>Muzaki</a:t>
            </a:r>
            <a:r>
              <a:rPr lang="en-GB" dirty="0">
                <a:latin typeface="Georgia"/>
                <a:cs typeface="Georgia"/>
              </a:rPr>
              <a:t>, </a:t>
            </a:r>
            <a:r>
              <a:rPr lang="en-GB" dirty="0" err="1">
                <a:latin typeface="Georgia"/>
                <a:cs typeface="Georgia"/>
              </a:rPr>
              <a:t>M.Pd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 err="1">
                <a:latin typeface="Georgia"/>
                <a:cs typeface="Georgia"/>
              </a:rPr>
              <a:t>Aisyah</a:t>
            </a:r>
            <a:r>
              <a:rPr lang="en-GB" dirty="0">
                <a:latin typeface="Georgia"/>
                <a:cs typeface="Georgia"/>
              </a:rPr>
              <a:t> Maulana. </a:t>
            </a:r>
            <a:r>
              <a:rPr lang="en-GB" dirty="0" err="1">
                <a:latin typeface="Georgia"/>
                <a:cs typeface="Georgia"/>
              </a:rPr>
              <a:t>SKM.Msi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Nurul Latifah. </a:t>
            </a:r>
            <a:r>
              <a:rPr lang="en-GB" dirty="0" err="1">
                <a:latin typeface="Georgia"/>
                <a:cs typeface="Georgia"/>
              </a:rPr>
              <a:t>M.Pd</a:t>
            </a:r>
            <a:endParaRPr lang="en-GB" dirty="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GB" dirty="0">
                <a:latin typeface="Georgia"/>
                <a:cs typeface="Georgia"/>
              </a:rPr>
              <a:t>Ns. </a:t>
            </a:r>
            <a:r>
              <a:rPr lang="en-GB" dirty="0" err="1">
                <a:latin typeface="Georgia"/>
                <a:cs typeface="Georgia"/>
              </a:rPr>
              <a:t>Apriliana</a:t>
            </a:r>
            <a:r>
              <a:rPr lang="en-GB" dirty="0">
                <a:latin typeface="Georgia"/>
                <a:cs typeface="Georgia"/>
              </a:rPr>
              <a:t>. </a:t>
            </a:r>
            <a:r>
              <a:rPr lang="en-GB" dirty="0" err="1">
                <a:latin typeface="Georgia"/>
                <a:cs typeface="Georgia"/>
              </a:rPr>
              <a:t>SKep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170880"/>
            <a:ext cx="1537331" cy="15332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BF4D5-91F0-7633-AF20-064B8756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113538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2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65B1C-04AD-8CB1-9892-B491E9316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1506200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2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C281D-20DE-67E9-75C8-61F131CE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115824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78C8B2-B4F1-0B70-621E-A4D88581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11430000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97800" y="0"/>
            <a:ext cx="3456940" cy="3429000"/>
          </a:xfrm>
          <a:custGeom>
            <a:avLst/>
            <a:gdLst/>
            <a:ahLst/>
            <a:cxnLst/>
            <a:rect l="l" t="t" r="r" b="b"/>
            <a:pathLst>
              <a:path w="3456940" h="3429000">
                <a:moveTo>
                  <a:pt x="0" y="3429000"/>
                </a:moveTo>
                <a:lnTo>
                  <a:pt x="3456940" y="3429000"/>
                </a:lnTo>
                <a:lnTo>
                  <a:pt x="345694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3429000"/>
            <a:ext cx="3456940" cy="3429000"/>
          </a:xfrm>
          <a:custGeom>
            <a:avLst/>
            <a:gdLst/>
            <a:ahLst/>
            <a:cxnLst/>
            <a:rect l="l" t="t" r="r" b="b"/>
            <a:pathLst>
              <a:path w="3456940" h="3429000">
                <a:moveTo>
                  <a:pt x="0" y="3429000"/>
                </a:moveTo>
                <a:lnTo>
                  <a:pt x="3456940" y="3429000"/>
                </a:lnTo>
                <a:lnTo>
                  <a:pt x="345694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232" y="343852"/>
            <a:ext cx="3135884" cy="1074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512" y="1332166"/>
            <a:ext cx="3533013" cy="1074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43400" y="0"/>
            <a:ext cx="3454400" cy="342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0340" y="3429000"/>
            <a:ext cx="3454400" cy="3426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3047" y="2527553"/>
            <a:ext cx="3823335" cy="3867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25" dirty="0">
                <a:solidFill>
                  <a:srgbClr val="434343"/>
                </a:solidFill>
                <a:latin typeface="Georgia"/>
                <a:cs typeface="Georgia"/>
              </a:rPr>
              <a:t>STIKes</a:t>
            </a:r>
            <a:r>
              <a:rPr sz="2800" spc="-5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800" spc="-240" dirty="0">
                <a:solidFill>
                  <a:srgbClr val="434343"/>
                </a:solidFill>
                <a:latin typeface="Georgia"/>
                <a:cs typeface="Georgia"/>
              </a:rPr>
              <a:t>PAMENTAS</a:t>
            </a:r>
            <a:endParaRPr sz="28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2800" spc="-30" dirty="0">
                <a:solidFill>
                  <a:srgbClr val="434343"/>
                </a:solidFill>
                <a:latin typeface="Georgia"/>
                <a:cs typeface="Georgia"/>
              </a:rPr>
              <a:t>berdiri </a:t>
            </a:r>
            <a:r>
              <a:rPr sz="2800" spc="-50" dirty="0">
                <a:solidFill>
                  <a:srgbClr val="434343"/>
                </a:solidFill>
                <a:latin typeface="Georgia"/>
                <a:cs typeface="Georgia"/>
              </a:rPr>
              <a:t>di </a:t>
            </a:r>
            <a:r>
              <a:rPr sz="2800" spc="-35" dirty="0">
                <a:solidFill>
                  <a:srgbClr val="434343"/>
                </a:solidFill>
                <a:latin typeface="Georgia"/>
                <a:cs typeface="Georgia"/>
              </a:rPr>
              <a:t>areal </a:t>
            </a:r>
            <a:r>
              <a:rPr sz="2800" spc="-15" dirty="0">
                <a:solidFill>
                  <a:srgbClr val="434343"/>
                </a:solidFill>
                <a:latin typeface="Georgia"/>
                <a:cs typeface="Georgia"/>
              </a:rPr>
              <a:t>2 </a:t>
            </a:r>
            <a:r>
              <a:rPr sz="2800" spc="-200" dirty="0">
                <a:solidFill>
                  <a:srgbClr val="434343"/>
                </a:solidFill>
                <a:latin typeface="Georgia"/>
                <a:cs typeface="Georgia"/>
              </a:rPr>
              <a:t>Ha,  </a:t>
            </a:r>
            <a:r>
              <a:rPr sz="2800" spc="-60" dirty="0">
                <a:solidFill>
                  <a:srgbClr val="434343"/>
                </a:solidFill>
                <a:latin typeface="Georgia"/>
                <a:cs typeface="Georgia"/>
              </a:rPr>
              <a:t>dengan </a:t>
            </a:r>
            <a:r>
              <a:rPr sz="2800" spc="-75" dirty="0">
                <a:solidFill>
                  <a:srgbClr val="434343"/>
                </a:solidFill>
                <a:latin typeface="Georgia"/>
                <a:cs typeface="Georgia"/>
              </a:rPr>
              <a:t>taman </a:t>
            </a:r>
            <a:r>
              <a:rPr sz="2800" spc="-65" dirty="0">
                <a:solidFill>
                  <a:srgbClr val="434343"/>
                </a:solidFill>
                <a:latin typeface="Georgia"/>
                <a:cs typeface="Georgia"/>
              </a:rPr>
              <a:t>dan  </a:t>
            </a:r>
            <a:r>
              <a:rPr sz="2800" spc="-55" dirty="0">
                <a:solidFill>
                  <a:srgbClr val="434343"/>
                </a:solidFill>
                <a:latin typeface="Georgia"/>
                <a:cs typeface="Georgia"/>
              </a:rPr>
              <a:t>pepohonan yang  </a:t>
            </a:r>
            <a:r>
              <a:rPr sz="2800" spc="-70" dirty="0">
                <a:solidFill>
                  <a:srgbClr val="434343"/>
                </a:solidFill>
                <a:latin typeface="Georgia"/>
                <a:cs typeface="Georgia"/>
              </a:rPr>
              <a:t>rindang, </a:t>
            </a:r>
            <a:r>
              <a:rPr sz="2800" spc="-50" dirty="0">
                <a:solidFill>
                  <a:srgbClr val="434343"/>
                </a:solidFill>
                <a:latin typeface="Georgia"/>
                <a:cs typeface="Georgia"/>
              </a:rPr>
              <a:t>suasana sangat  </a:t>
            </a:r>
            <a:r>
              <a:rPr sz="2800" spc="-55" dirty="0">
                <a:solidFill>
                  <a:srgbClr val="434343"/>
                </a:solidFill>
                <a:latin typeface="Georgia"/>
                <a:cs typeface="Georgia"/>
              </a:rPr>
              <a:t>kondusif </a:t>
            </a:r>
            <a:r>
              <a:rPr sz="2800" spc="-60" dirty="0">
                <a:solidFill>
                  <a:srgbClr val="434343"/>
                </a:solidFill>
                <a:latin typeface="Georgia"/>
                <a:cs typeface="Georgia"/>
              </a:rPr>
              <a:t>untuk </a:t>
            </a:r>
            <a:r>
              <a:rPr sz="2800" spc="-90" dirty="0">
                <a:solidFill>
                  <a:srgbClr val="434343"/>
                </a:solidFill>
                <a:latin typeface="Georgia"/>
                <a:cs typeface="Georgia"/>
              </a:rPr>
              <a:t>belajar,  </a:t>
            </a:r>
            <a:r>
              <a:rPr sz="2800" spc="-50" dirty="0">
                <a:solidFill>
                  <a:srgbClr val="434343"/>
                </a:solidFill>
                <a:latin typeface="Georgia"/>
                <a:cs typeface="Georgia"/>
              </a:rPr>
              <a:t>dilengkapi </a:t>
            </a:r>
            <a:r>
              <a:rPr sz="2800" spc="-60" dirty="0">
                <a:solidFill>
                  <a:srgbClr val="434343"/>
                </a:solidFill>
                <a:latin typeface="Georgia"/>
                <a:cs typeface="Georgia"/>
              </a:rPr>
              <a:t>dengan</a:t>
            </a:r>
            <a:r>
              <a:rPr sz="2800" spc="-14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800" spc="-60" dirty="0">
                <a:solidFill>
                  <a:srgbClr val="434343"/>
                </a:solidFill>
                <a:latin typeface="Georgia"/>
                <a:cs typeface="Georgia"/>
              </a:rPr>
              <a:t>media  </a:t>
            </a:r>
            <a:r>
              <a:rPr sz="2800" spc="-55" dirty="0">
                <a:solidFill>
                  <a:srgbClr val="434343"/>
                </a:solidFill>
                <a:latin typeface="Georgia"/>
                <a:cs typeface="Georgia"/>
              </a:rPr>
              <a:t>pembelajaran yang  </a:t>
            </a:r>
            <a:r>
              <a:rPr sz="2800" spc="-70" dirty="0">
                <a:solidFill>
                  <a:srgbClr val="434343"/>
                </a:solidFill>
                <a:latin typeface="Georgia"/>
                <a:cs typeface="Georgia"/>
              </a:rPr>
              <a:t>modern.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00340" y="0"/>
            <a:ext cx="3434079" cy="3429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43400" y="3429000"/>
            <a:ext cx="3472179" cy="3426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1981201"/>
            <a:ext cx="2514600" cy="22614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345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4953" y="1672653"/>
            <a:ext cx="3308350" cy="985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53660" y="2600007"/>
            <a:ext cx="3127248" cy="716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52142" y="5715000"/>
            <a:ext cx="228663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marR="5080" indent="-200660">
              <a:lnSpc>
                <a:spcPct val="130600"/>
              </a:lnSpc>
              <a:spcBef>
                <a:spcPts val="100"/>
              </a:spcBef>
            </a:pPr>
            <a:r>
              <a:rPr sz="1800" spc="-180" dirty="0">
                <a:solidFill>
                  <a:srgbClr val="F1F1F1"/>
                </a:solidFill>
                <a:latin typeface="Georgia"/>
                <a:cs typeface="Georgia"/>
              </a:rPr>
              <a:t>GEDUNG </a:t>
            </a:r>
            <a:r>
              <a:rPr sz="1800" spc="-145" dirty="0">
                <a:solidFill>
                  <a:srgbClr val="F1F1F1"/>
                </a:solidFill>
                <a:latin typeface="Georgia"/>
                <a:cs typeface="Georgia"/>
              </a:rPr>
              <a:t>PERKULIHAN  </a:t>
            </a:r>
            <a:r>
              <a:rPr sz="1800" spc="-114" dirty="0">
                <a:solidFill>
                  <a:srgbClr val="F1F1F1"/>
                </a:solidFill>
                <a:latin typeface="Georgia"/>
                <a:cs typeface="Georgia"/>
              </a:rPr>
              <a:t>STIKES</a:t>
            </a:r>
            <a:r>
              <a:rPr sz="1800" spc="-70" dirty="0">
                <a:solidFill>
                  <a:srgbClr val="F1F1F1"/>
                </a:solidFill>
                <a:latin typeface="Georgia"/>
                <a:cs typeface="Georgia"/>
              </a:rPr>
              <a:t> </a:t>
            </a:r>
            <a:r>
              <a:rPr sz="1800" spc="-155" dirty="0">
                <a:solidFill>
                  <a:srgbClr val="F1F1F1"/>
                </a:solidFill>
                <a:latin typeface="Georgia"/>
                <a:cs typeface="Georgia"/>
              </a:rPr>
              <a:t>PAMENTAS</a:t>
            </a:r>
            <a:endParaRPr sz="1800"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660" y="263899"/>
            <a:ext cx="2511770" cy="22618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84953" y="1672653"/>
            <a:ext cx="3308350" cy="985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53660" y="2600007"/>
            <a:ext cx="3127248" cy="716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1120" y="4824526"/>
            <a:ext cx="1844675" cy="81788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sz="2000" spc="-155" dirty="0">
                <a:solidFill>
                  <a:srgbClr val="F1F1F1"/>
                </a:solidFill>
                <a:latin typeface="Georgia"/>
                <a:cs typeface="Georgia"/>
              </a:rPr>
              <a:t>LAHAN</a:t>
            </a:r>
            <a:r>
              <a:rPr sz="2000" spc="-90" dirty="0">
                <a:solidFill>
                  <a:srgbClr val="F1F1F1"/>
                </a:solidFill>
                <a:latin typeface="Georgia"/>
                <a:cs typeface="Georgia"/>
              </a:rPr>
              <a:t> </a:t>
            </a:r>
            <a:r>
              <a:rPr sz="2000" spc="-150" dirty="0">
                <a:solidFill>
                  <a:srgbClr val="F1F1F1"/>
                </a:solidFill>
                <a:latin typeface="Georgia"/>
                <a:cs typeface="Georgia"/>
              </a:rPr>
              <a:t>KAMPUS</a:t>
            </a:r>
            <a:endParaRPr sz="2000">
              <a:latin typeface="Georgia"/>
              <a:cs typeface="Georgia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2000" spc="-200" dirty="0">
                <a:solidFill>
                  <a:srgbClr val="F1F1F1"/>
                </a:solidFill>
                <a:latin typeface="Georgia"/>
                <a:cs typeface="Georgia"/>
              </a:rPr>
              <a:t>YANG</a:t>
            </a:r>
            <a:r>
              <a:rPr sz="2000" spc="-65" dirty="0">
                <a:solidFill>
                  <a:srgbClr val="F1F1F1"/>
                </a:solidFill>
                <a:latin typeface="Georgia"/>
                <a:cs typeface="Georgia"/>
              </a:rPr>
              <a:t> </a:t>
            </a:r>
            <a:r>
              <a:rPr sz="2000" spc="-210" dirty="0">
                <a:solidFill>
                  <a:srgbClr val="F1F1F1"/>
                </a:solidFill>
                <a:latin typeface="Georgia"/>
                <a:cs typeface="Georgia"/>
              </a:rPr>
              <a:t>SEJUK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400"/>
            <a:ext cx="2511770" cy="22618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2837" y="776658"/>
            <a:ext cx="3308350" cy="985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242" y="5112703"/>
            <a:ext cx="3521202" cy="805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19520" y="6047104"/>
            <a:ext cx="33686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solidFill>
                  <a:srgbClr val="414F53"/>
                </a:solidFill>
                <a:latin typeface="Arial"/>
                <a:cs typeface="Arial"/>
              </a:rPr>
              <a:t>RUANG </a:t>
            </a:r>
            <a:r>
              <a:rPr sz="1700" spc="-5" dirty="0">
                <a:solidFill>
                  <a:srgbClr val="414F53"/>
                </a:solidFill>
                <a:latin typeface="Arial"/>
                <a:cs typeface="Arial"/>
              </a:rPr>
              <a:t>KULIAH </a:t>
            </a:r>
            <a:r>
              <a:rPr sz="1700" spc="-35" dirty="0">
                <a:solidFill>
                  <a:srgbClr val="414F53"/>
                </a:solidFill>
                <a:latin typeface="Arial"/>
                <a:cs typeface="Arial"/>
              </a:rPr>
              <a:t>YANG</a:t>
            </a:r>
            <a:r>
              <a:rPr sz="1700" spc="-30" dirty="0">
                <a:solidFill>
                  <a:srgbClr val="414F5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14F53"/>
                </a:solidFill>
                <a:latin typeface="Arial"/>
                <a:cs typeface="Arial"/>
              </a:rPr>
              <a:t>MEMADAI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2340" y="932180"/>
            <a:ext cx="6502400" cy="4986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80" y="2294284"/>
            <a:ext cx="2511770" cy="22618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0" y="0"/>
            <a:ext cx="60934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4953" y="1672653"/>
            <a:ext cx="3308350" cy="985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53660" y="2600007"/>
            <a:ext cx="3127248" cy="716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63000" y="3742026"/>
            <a:ext cx="1863725" cy="81788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815"/>
              </a:spcBef>
            </a:pPr>
            <a:r>
              <a:rPr sz="2000" spc="-204" dirty="0">
                <a:solidFill>
                  <a:srgbClr val="F1F1F1"/>
                </a:solidFill>
                <a:latin typeface="Georgia"/>
                <a:cs typeface="Georgia"/>
              </a:rPr>
              <a:t>RUANG</a:t>
            </a:r>
            <a:endParaRPr sz="2000" dirty="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spc="-105" dirty="0">
                <a:solidFill>
                  <a:srgbClr val="F1F1F1"/>
                </a:solidFill>
                <a:latin typeface="Georgia"/>
                <a:cs typeface="Georgia"/>
              </a:rPr>
              <a:t>LA</a:t>
            </a:r>
            <a:r>
              <a:rPr sz="2000" spc="-120" dirty="0">
                <a:solidFill>
                  <a:srgbClr val="F1F1F1"/>
                </a:solidFill>
                <a:latin typeface="Georgia"/>
                <a:cs typeface="Georgia"/>
              </a:rPr>
              <a:t>B</a:t>
            </a:r>
            <a:r>
              <a:rPr sz="2000" spc="-190" dirty="0">
                <a:solidFill>
                  <a:srgbClr val="F1F1F1"/>
                </a:solidFill>
                <a:latin typeface="Georgia"/>
                <a:cs typeface="Georgia"/>
              </a:rPr>
              <a:t>O</a:t>
            </a:r>
            <a:r>
              <a:rPr sz="2000" spc="-165" dirty="0">
                <a:solidFill>
                  <a:srgbClr val="F1F1F1"/>
                </a:solidFill>
                <a:latin typeface="Georgia"/>
                <a:cs typeface="Georgia"/>
              </a:rPr>
              <a:t>R</a:t>
            </a:r>
            <a:r>
              <a:rPr sz="2000" spc="-229" dirty="0">
                <a:solidFill>
                  <a:srgbClr val="F1F1F1"/>
                </a:solidFill>
                <a:latin typeface="Georgia"/>
                <a:cs typeface="Georgia"/>
              </a:rPr>
              <a:t>A</a:t>
            </a:r>
            <a:r>
              <a:rPr sz="2000" spc="-85" dirty="0">
                <a:solidFill>
                  <a:srgbClr val="F1F1F1"/>
                </a:solidFill>
                <a:latin typeface="Georgia"/>
                <a:cs typeface="Georgia"/>
              </a:rPr>
              <a:t>T</a:t>
            </a:r>
            <a:r>
              <a:rPr sz="2000" spc="-190" dirty="0">
                <a:solidFill>
                  <a:srgbClr val="F1F1F1"/>
                </a:solidFill>
                <a:latin typeface="Georgia"/>
                <a:cs typeface="Georgia"/>
              </a:rPr>
              <a:t>O</a:t>
            </a:r>
            <a:r>
              <a:rPr sz="2000" spc="-195" dirty="0">
                <a:solidFill>
                  <a:srgbClr val="F1F1F1"/>
                </a:solidFill>
                <a:latin typeface="Georgia"/>
                <a:cs typeface="Georgia"/>
              </a:rPr>
              <a:t>R</a:t>
            </a:r>
            <a:r>
              <a:rPr sz="2000" spc="-120" dirty="0">
                <a:solidFill>
                  <a:srgbClr val="F1F1F1"/>
                </a:solidFill>
                <a:latin typeface="Georgia"/>
                <a:cs typeface="Georgia"/>
              </a:rPr>
              <a:t>I</a:t>
            </a:r>
            <a:r>
              <a:rPr sz="2000" spc="-220" dirty="0">
                <a:solidFill>
                  <a:srgbClr val="F1F1F1"/>
                </a:solidFill>
                <a:latin typeface="Georgia"/>
                <a:cs typeface="Georgia"/>
              </a:rPr>
              <a:t>UM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0"/>
            <a:ext cx="2511770" cy="2261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614" y="3276600"/>
            <a:ext cx="4334186" cy="1823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601" y="3449320"/>
            <a:ext cx="4925058" cy="1904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1" y="375348"/>
            <a:ext cx="6553199" cy="1316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2341" y="5100320"/>
            <a:ext cx="4620259" cy="446276"/>
          </a:xfrm>
          <a:prstGeom prst="rect">
            <a:avLst/>
          </a:prstGeom>
          <a:solidFill>
            <a:srgbClr val="05551F"/>
          </a:solidFill>
        </p:spPr>
        <p:txBody>
          <a:bodyPr vert="horz" wrap="square" lIns="0" tIns="15240" rIns="0" bIns="0" rtlCol="0">
            <a:spAutoFit/>
          </a:bodyPr>
          <a:lstStyle/>
          <a:p>
            <a:pPr marL="200660" marR="192405" indent="990600">
              <a:lnSpc>
                <a:spcPct val="100000"/>
              </a:lnSpc>
              <a:spcBef>
                <a:spcPts val="120"/>
              </a:spcBef>
            </a:pPr>
            <a:r>
              <a:rPr sz="2800" spc="-114" dirty="0">
                <a:solidFill>
                  <a:srgbClr val="FFFFFF"/>
                </a:solidFill>
                <a:latin typeface="Georgia"/>
                <a:cs typeface="Georgia"/>
              </a:rPr>
              <a:t>D3  </a:t>
            </a:r>
            <a:r>
              <a:rPr sz="2800" spc="-215" dirty="0">
                <a:solidFill>
                  <a:srgbClr val="FFFFFF"/>
                </a:solidFill>
                <a:latin typeface="Georgia"/>
                <a:cs typeface="Georgia"/>
              </a:rPr>
              <a:t>K</a:t>
            </a:r>
            <a:r>
              <a:rPr sz="2800" spc="-185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2800" spc="-114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2800" spc="-215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2800" spc="-235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sz="2800" spc="-254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800" spc="-355" dirty="0">
                <a:solidFill>
                  <a:srgbClr val="FFFFFF"/>
                </a:solidFill>
                <a:latin typeface="Georgia"/>
                <a:cs typeface="Georgia"/>
              </a:rPr>
              <a:t>W</a:t>
            </a:r>
            <a:r>
              <a:rPr sz="2800" spc="-30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800" spc="-29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800" spc="-195" dirty="0">
                <a:solidFill>
                  <a:srgbClr val="FFFFFF"/>
                </a:solidFill>
                <a:latin typeface="Georgia"/>
                <a:cs typeface="Georgia"/>
              </a:rPr>
              <a:t>AN</a:t>
            </a:r>
            <a:endParaRPr sz="28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3329" y="5100320"/>
            <a:ext cx="4925058" cy="448200"/>
          </a:xfrm>
          <a:prstGeom prst="rect">
            <a:avLst/>
          </a:prstGeom>
          <a:solidFill>
            <a:srgbClr val="05551F"/>
          </a:solidFill>
        </p:spPr>
        <p:txBody>
          <a:bodyPr vert="horz" wrap="square" lIns="0" tIns="78105" rIns="0" bIns="0" rtlCol="0">
            <a:spAutoFit/>
          </a:bodyPr>
          <a:lstStyle/>
          <a:p>
            <a:pPr marL="487045" marR="477520" indent="1905" algn="ctr">
              <a:lnSpc>
                <a:spcPct val="100000"/>
              </a:lnSpc>
              <a:spcBef>
                <a:spcPts val="615"/>
              </a:spcBef>
            </a:pPr>
            <a:r>
              <a:rPr sz="2400" spc="75" dirty="0">
                <a:solidFill>
                  <a:srgbClr val="FFFFFF"/>
                </a:solidFill>
                <a:latin typeface="Georgia"/>
                <a:cs typeface="Georgia"/>
              </a:rPr>
              <a:t>S1   </a:t>
            </a:r>
            <a:r>
              <a:rPr lang="en-GB" sz="2400" spc="-210" dirty="0">
                <a:solidFill>
                  <a:srgbClr val="FFFFFF"/>
                </a:solidFill>
                <a:latin typeface="Georgia"/>
                <a:cs typeface="Georgia"/>
              </a:rPr>
              <a:t>ADMINISTRASI  RS </a:t>
            </a:r>
            <a:endParaRPr sz="2400" dirty="0">
              <a:latin typeface="Georgia"/>
              <a:cs typeface="Georgi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3372" y="1725633"/>
            <a:ext cx="11461115" cy="1227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200"/>
              </a:lnSpc>
              <a:spcBef>
                <a:spcPts val="95"/>
              </a:spcBef>
              <a:tabLst>
                <a:tab pos="3164840" algn="l"/>
              </a:tabLst>
            </a:pPr>
            <a:r>
              <a:rPr sz="3200" spc="-140" dirty="0">
                <a:solidFill>
                  <a:srgbClr val="434343"/>
                </a:solidFill>
                <a:latin typeface="Georgia"/>
                <a:cs typeface="Georgia"/>
              </a:rPr>
              <a:t>STIKes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Pamentas	</a:t>
            </a:r>
            <a:r>
              <a:rPr sz="3200" spc="-65" dirty="0">
                <a:solidFill>
                  <a:srgbClr val="434343"/>
                </a:solidFill>
                <a:latin typeface="Georgia"/>
                <a:cs typeface="Georgia"/>
              </a:rPr>
              <a:t>adalah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Sekolah </a:t>
            </a:r>
            <a:r>
              <a:rPr sz="3200" spc="-65" dirty="0">
                <a:solidFill>
                  <a:srgbClr val="434343"/>
                </a:solidFill>
                <a:latin typeface="Georgia"/>
                <a:cs typeface="Georgia"/>
              </a:rPr>
              <a:t>Tinggi </a:t>
            </a:r>
            <a:r>
              <a:rPr sz="3200" spc="-130" dirty="0">
                <a:solidFill>
                  <a:srgbClr val="434343"/>
                </a:solidFill>
                <a:latin typeface="Georgia"/>
                <a:cs typeface="Georgia"/>
              </a:rPr>
              <a:t>Ilmu 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Kesehatan </a:t>
            </a:r>
            <a:r>
              <a:rPr sz="3200" spc="-60" dirty="0">
                <a:solidFill>
                  <a:srgbClr val="434343"/>
                </a:solidFill>
                <a:latin typeface="Georgia"/>
                <a:cs typeface="Georgia"/>
              </a:rPr>
              <a:t>yang </a:t>
            </a:r>
            <a:r>
              <a:rPr sz="3200" spc="-35" dirty="0">
                <a:solidFill>
                  <a:srgbClr val="434343"/>
                </a:solidFill>
                <a:latin typeface="Georgia"/>
                <a:cs typeface="Georgia"/>
              </a:rPr>
              <a:t>saat 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ini </a:t>
            </a:r>
            <a:r>
              <a:rPr sz="3200" spc="-75" dirty="0" err="1">
                <a:solidFill>
                  <a:srgbClr val="434343"/>
                </a:solidFill>
                <a:latin typeface="Georgia"/>
                <a:cs typeface="Georgia"/>
              </a:rPr>
              <a:t>memiliki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lang="en-GB" sz="3200" spc="5" dirty="0">
                <a:solidFill>
                  <a:srgbClr val="434343"/>
                </a:solidFill>
                <a:latin typeface="Georgia"/>
                <a:cs typeface="Georgia"/>
              </a:rPr>
              <a:t>2</a:t>
            </a:r>
            <a:r>
              <a:rPr sz="3200" spc="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Program </a:t>
            </a:r>
            <a:r>
              <a:rPr sz="3200" spc="-90" dirty="0">
                <a:solidFill>
                  <a:srgbClr val="434343"/>
                </a:solidFill>
                <a:latin typeface="Georgia"/>
                <a:cs typeface="Georgia"/>
              </a:rPr>
              <a:t>Studi </a:t>
            </a:r>
            <a:r>
              <a:rPr sz="3200" spc="-50" dirty="0">
                <a:solidFill>
                  <a:srgbClr val="434343"/>
                </a:solidFill>
                <a:latin typeface="Georgia"/>
                <a:cs typeface="Georgia"/>
              </a:rPr>
              <a:t>yaitu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160" dirty="0">
                <a:solidFill>
                  <a:srgbClr val="434343"/>
                </a:solidFill>
                <a:latin typeface="Georgia"/>
                <a:cs typeface="Georgia"/>
              </a:rPr>
              <a:t>:</a:t>
            </a:r>
            <a:endParaRPr sz="3200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" y="76200"/>
            <a:ext cx="1585656" cy="16180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51140" y="0"/>
            <a:ext cx="4338320" cy="6858000"/>
          </a:xfrm>
          <a:custGeom>
            <a:avLst/>
            <a:gdLst/>
            <a:ahLst/>
            <a:cxnLst/>
            <a:rect l="l" t="t" r="r" b="b"/>
            <a:pathLst>
              <a:path w="4338320" h="6858000">
                <a:moveTo>
                  <a:pt x="0" y="6858000"/>
                </a:moveTo>
                <a:lnTo>
                  <a:pt x="4338320" y="6858000"/>
                </a:lnTo>
                <a:lnTo>
                  <a:pt x="433832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66A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71559" y="421582"/>
            <a:ext cx="3308350" cy="985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42349" y="1630044"/>
            <a:ext cx="3127121" cy="716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01150" y="5888037"/>
            <a:ext cx="16560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1F1F1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F1F1F1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F1F1F1"/>
                </a:solidFill>
                <a:latin typeface="Arial"/>
                <a:cs typeface="Arial"/>
              </a:rPr>
              <a:t>P</a:t>
            </a:r>
            <a:r>
              <a:rPr sz="1600" spc="-5" dirty="0">
                <a:solidFill>
                  <a:srgbClr val="F1F1F1"/>
                </a:solidFill>
                <a:latin typeface="Arial"/>
                <a:cs typeface="Arial"/>
              </a:rPr>
              <a:t>U</a:t>
            </a:r>
            <a:r>
              <a:rPr sz="1600" spc="-10" dirty="0">
                <a:solidFill>
                  <a:srgbClr val="F1F1F1"/>
                </a:solidFill>
                <a:latin typeface="Arial"/>
                <a:cs typeface="Arial"/>
              </a:rPr>
              <a:t>S</a:t>
            </a:r>
            <a:r>
              <a:rPr sz="1600" spc="-100" dirty="0">
                <a:solidFill>
                  <a:srgbClr val="F1F1F1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F1F1F1"/>
                </a:solidFill>
                <a:latin typeface="Arial"/>
                <a:cs typeface="Arial"/>
              </a:rPr>
              <a:t>AKAA</a:t>
            </a:r>
            <a:r>
              <a:rPr sz="1600" spc="-5" dirty="0">
                <a:solidFill>
                  <a:srgbClr val="F1F1F1"/>
                </a:solidFill>
                <a:latin typeface="Arial"/>
                <a:cs typeface="Arial"/>
              </a:rPr>
              <a:t>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785114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415" y="2986433"/>
            <a:ext cx="2511770" cy="22618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3101611"/>
            <a:ext cx="3308350" cy="985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096542"/>
            <a:ext cx="3127248" cy="716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24000" y="5017689"/>
            <a:ext cx="1816735" cy="81788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sz="2000" spc="-140" dirty="0">
                <a:solidFill>
                  <a:srgbClr val="F1F1F1"/>
                </a:solidFill>
                <a:latin typeface="Georgia"/>
                <a:cs typeface="Georgia"/>
              </a:rPr>
              <a:t>ASRAMA </a:t>
            </a:r>
            <a:r>
              <a:rPr sz="2000" spc="-125" dirty="0">
                <a:solidFill>
                  <a:srgbClr val="F1F1F1"/>
                </a:solidFill>
                <a:latin typeface="Georgia"/>
                <a:cs typeface="Georgia"/>
              </a:rPr>
              <a:t>PUTRA</a:t>
            </a:r>
            <a:endParaRPr sz="2000" dirty="0">
              <a:latin typeface="Georgia"/>
              <a:cs typeface="Georgia"/>
            </a:endParaRPr>
          </a:p>
          <a:p>
            <a:pPr marL="2540" algn="ctr">
              <a:lnSpc>
                <a:spcPct val="100000"/>
              </a:lnSpc>
              <a:spcBef>
                <a:spcPts val="720"/>
              </a:spcBef>
            </a:pPr>
            <a:r>
              <a:rPr sz="2000" spc="-170" dirty="0">
                <a:solidFill>
                  <a:srgbClr val="F1F1F1"/>
                </a:solidFill>
                <a:latin typeface="Georgia"/>
                <a:cs typeface="Georgia"/>
              </a:rPr>
              <a:t>DAN</a:t>
            </a:r>
            <a:r>
              <a:rPr sz="2000" spc="-50" dirty="0">
                <a:solidFill>
                  <a:srgbClr val="F1F1F1"/>
                </a:solidFill>
                <a:latin typeface="Georgia"/>
                <a:cs typeface="Georgia"/>
              </a:rPr>
              <a:t> </a:t>
            </a:r>
            <a:r>
              <a:rPr sz="2000" spc="-130" dirty="0">
                <a:solidFill>
                  <a:srgbClr val="F1F1F1"/>
                </a:solidFill>
                <a:latin typeface="Georgia"/>
                <a:cs typeface="Georgia"/>
              </a:rPr>
              <a:t>PUTRI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52400"/>
            <a:ext cx="2200847" cy="20057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2569" y="308927"/>
            <a:ext cx="9487408" cy="894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03324"/>
            <a:ext cx="3633531" cy="5425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131" y="1203324"/>
            <a:ext cx="4419983" cy="2511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131" y="3715094"/>
            <a:ext cx="4419983" cy="2914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814" y="1203324"/>
            <a:ext cx="3712786" cy="5425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477" y="67388"/>
            <a:ext cx="1601823" cy="14536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2050" y="3430270"/>
            <a:ext cx="4677410" cy="635"/>
          </a:xfrm>
          <a:custGeom>
            <a:avLst/>
            <a:gdLst/>
            <a:ahLst/>
            <a:cxnLst/>
            <a:rect l="l" t="t" r="r" b="b"/>
            <a:pathLst>
              <a:path w="4677409" h="635">
                <a:moveTo>
                  <a:pt x="0" y="0"/>
                </a:moveTo>
                <a:lnTo>
                  <a:pt x="4677409" y="507"/>
                </a:lnTo>
              </a:path>
            </a:pathLst>
          </a:custGeom>
          <a:ln w="7620">
            <a:solidFill>
              <a:srgbClr val="ADBA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38339" y="2241169"/>
            <a:ext cx="3835527" cy="1075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38466" y="3566338"/>
            <a:ext cx="4182110" cy="196912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spc="-25" dirty="0">
                <a:solidFill>
                  <a:srgbClr val="2F3A3E"/>
                </a:solidFill>
                <a:latin typeface="Georgia"/>
                <a:cs typeface="Georgia"/>
              </a:rPr>
              <a:t>Presentasi </a:t>
            </a:r>
            <a:r>
              <a:rPr sz="1700" spc="-145" dirty="0">
                <a:solidFill>
                  <a:srgbClr val="2F3A3E"/>
                </a:solidFill>
                <a:latin typeface="Georgia"/>
                <a:cs typeface="Georgia"/>
              </a:rPr>
              <a:t>SMK </a:t>
            </a:r>
            <a:r>
              <a:rPr sz="1700" spc="-35" dirty="0">
                <a:solidFill>
                  <a:srgbClr val="2F3A3E"/>
                </a:solidFill>
                <a:latin typeface="Georgia"/>
                <a:cs typeface="Georgia"/>
              </a:rPr>
              <a:t>Kesehatan </a:t>
            </a:r>
            <a:r>
              <a:rPr sz="1700" dirty="0">
                <a:solidFill>
                  <a:srgbClr val="2F3A3E"/>
                </a:solidFill>
                <a:latin typeface="Georgia"/>
                <a:cs typeface="Georgia"/>
              </a:rPr>
              <a:t>se</a:t>
            </a:r>
            <a:r>
              <a:rPr sz="1700" spc="-290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1700" spc="-50" dirty="0">
                <a:solidFill>
                  <a:srgbClr val="2F3A3E"/>
                </a:solidFill>
                <a:latin typeface="Georgia"/>
                <a:cs typeface="Georgia"/>
              </a:rPr>
              <a:t>Jabodetabek</a:t>
            </a:r>
            <a:endParaRPr sz="1700" dirty="0">
              <a:latin typeface="Georgia"/>
              <a:cs typeface="Georgia"/>
            </a:endParaRPr>
          </a:p>
          <a:p>
            <a:pPr marL="299085" indent="-286385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spc="-75" dirty="0">
                <a:solidFill>
                  <a:srgbClr val="2F3A3E"/>
                </a:solidFill>
                <a:latin typeface="Georgia"/>
                <a:cs typeface="Georgia"/>
              </a:rPr>
              <a:t>Team </a:t>
            </a:r>
            <a:r>
              <a:rPr sz="1700" spc="-55" dirty="0">
                <a:solidFill>
                  <a:srgbClr val="2F3A3E"/>
                </a:solidFill>
                <a:latin typeface="Georgia"/>
                <a:cs typeface="Georgia"/>
              </a:rPr>
              <a:t>Medis </a:t>
            </a:r>
            <a:r>
              <a:rPr sz="1700" spc="10" dirty="0">
                <a:solidFill>
                  <a:srgbClr val="2F3A3E"/>
                </a:solidFill>
                <a:latin typeface="Georgia"/>
                <a:cs typeface="Georgia"/>
              </a:rPr>
              <a:t>( </a:t>
            </a:r>
            <a:r>
              <a:rPr sz="1700" spc="-40" dirty="0">
                <a:solidFill>
                  <a:srgbClr val="2F3A3E"/>
                </a:solidFill>
                <a:latin typeface="Georgia"/>
                <a:cs typeface="Georgia"/>
              </a:rPr>
              <a:t>Pentas </a:t>
            </a:r>
            <a:r>
              <a:rPr sz="1700" spc="-45" dirty="0">
                <a:solidFill>
                  <a:srgbClr val="2F3A3E"/>
                </a:solidFill>
                <a:latin typeface="Georgia"/>
                <a:cs typeface="Georgia"/>
              </a:rPr>
              <a:t>Olahraga </a:t>
            </a:r>
            <a:r>
              <a:rPr sz="1700" spc="-40" dirty="0">
                <a:solidFill>
                  <a:srgbClr val="2F3A3E"/>
                </a:solidFill>
                <a:latin typeface="Georgia"/>
                <a:cs typeface="Georgia"/>
              </a:rPr>
              <a:t>&amp; </a:t>
            </a:r>
            <a:r>
              <a:rPr sz="1700" spc="-55" dirty="0">
                <a:solidFill>
                  <a:srgbClr val="2F3A3E"/>
                </a:solidFill>
                <a:latin typeface="Georgia"/>
                <a:cs typeface="Georgia"/>
              </a:rPr>
              <a:t>Seni </a:t>
            </a:r>
            <a:r>
              <a:rPr sz="1700" spc="10" dirty="0">
                <a:solidFill>
                  <a:srgbClr val="2F3A3E"/>
                </a:solidFill>
                <a:latin typeface="Georgia"/>
                <a:cs typeface="Georgia"/>
              </a:rPr>
              <a:t>)</a:t>
            </a:r>
            <a:r>
              <a:rPr sz="1700" spc="-65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1700" spc="-30" dirty="0">
                <a:solidFill>
                  <a:srgbClr val="2F3A3E"/>
                </a:solidFill>
                <a:latin typeface="Georgia"/>
                <a:cs typeface="Georgia"/>
              </a:rPr>
              <a:t>di</a:t>
            </a:r>
            <a:endParaRPr sz="1700" dirty="0">
              <a:latin typeface="Georgia"/>
              <a:cs typeface="Georgia"/>
            </a:endParaRPr>
          </a:p>
          <a:p>
            <a:pPr marL="299085">
              <a:lnSpc>
                <a:spcPct val="100000"/>
              </a:lnSpc>
              <a:spcBef>
                <a:spcPts val="620"/>
              </a:spcBef>
            </a:pPr>
            <a:r>
              <a:rPr sz="1700" spc="-145" dirty="0">
                <a:solidFill>
                  <a:srgbClr val="2F3A3E"/>
                </a:solidFill>
                <a:latin typeface="Georgia"/>
                <a:cs typeface="Georgia"/>
              </a:rPr>
              <a:t>SMK</a:t>
            </a:r>
            <a:endParaRPr sz="1700" dirty="0">
              <a:latin typeface="Georgia"/>
              <a:cs typeface="Georgia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spc="-40" dirty="0">
                <a:solidFill>
                  <a:srgbClr val="2F3A3E"/>
                </a:solidFill>
                <a:latin typeface="Georgia"/>
                <a:cs typeface="Georgia"/>
              </a:rPr>
              <a:t>Penyebaran </a:t>
            </a:r>
            <a:r>
              <a:rPr sz="1700" spc="-25" dirty="0">
                <a:solidFill>
                  <a:srgbClr val="2F3A3E"/>
                </a:solidFill>
                <a:latin typeface="Georgia"/>
                <a:cs typeface="Georgia"/>
              </a:rPr>
              <a:t>Brosur </a:t>
            </a:r>
            <a:r>
              <a:rPr sz="1700" spc="-85" dirty="0">
                <a:solidFill>
                  <a:srgbClr val="2F3A3E"/>
                </a:solidFill>
                <a:latin typeface="Georgia"/>
                <a:cs typeface="Georgia"/>
              </a:rPr>
              <a:t>:</a:t>
            </a:r>
            <a:r>
              <a:rPr sz="1700" spc="-90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1700" spc="-55" dirty="0">
                <a:solidFill>
                  <a:srgbClr val="2F3A3E"/>
                </a:solidFill>
                <a:latin typeface="Georgia"/>
                <a:cs typeface="Georgia"/>
              </a:rPr>
              <a:t>Jabodetabek,</a:t>
            </a:r>
            <a:endParaRPr sz="1700" dirty="0">
              <a:latin typeface="Georgia"/>
              <a:cs typeface="Georgia"/>
            </a:endParaRPr>
          </a:p>
          <a:p>
            <a:pPr marL="299085">
              <a:lnSpc>
                <a:spcPct val="100000"/>
              </a:lnSpc>
              <a:spcBef>
                <a:spcPts val="625"/>
              </a:spcBef>
            </a:pPr>
            <a:r>
              <a:rPr sz="1700" spc="-55" dirty="0">
                <a:solidFill>
                  <a:srgbClr val="2F3A3E"/>
                </a:solidFill>
                <a:latin typeface="Georgia"/>
                <a:cs typeface="Georgia"/>
              </a:rPr>
              <a:t>Kalimantan, </a:t>
            </a:r>
            <a:r>
              <a:rPr lang="en-GB" sz="1700" spc="-55" dirty="0">
                <a:solidFill>
                  <a:srgbClr val="2F3A3E"/>
                </a:solidFill>
                <a:latin typeface="Georgia"/>
                <a:cs typeface="Georgia"/>
              </a:rPr>
              <a:t>Sulawesi,</a:t>
            </a:r>
            <a:r>
              <a:rPr lang="en-GB" sz="1700" spc="-35" dirty="0">
                <a:solidFill>
                  <a:srgbClr val="2F3A3E"/>
                </a:solidFill>
                <a:latin typeface="Georgia"/>
                <a:cs typeface="Georgia"/>
              </a:rPr>
              <a:t> Papua, Sumatera, Jawa</a:t>
            </a:r>
            <a:r>
              <a:rPr sz="1700" spc="-50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1700" spc="-35" dirty="0">
                <a:solidFill>
                  <a:srgbClr val="2F3A3E"/>
                </a:solidFill>
                <a:latin typeface="Georgia"/>
                <a:cs typeface="Georgia"/>
              </a:rPr>
              <a:t>dll</a:t>
            </a:r>
            <a:endParaRPr sz="1700" dirty="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4719" y="932180"/>
            <a:ext cx="2814320" cy="245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4719" y="3462020"/>
            <a:ext cx="2814320" cy="2456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32859" y="932129"/>
            <a:ext cx="2263140" cy="4993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521" y="152400"/>
            <a:ext cx="2286000" cy="19533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00" y="-25515"/>
            <a:ext cx="3379597" cy="985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00400" y="687228"/>
            <a:ext cx="3073654" cy="597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541" y="-25515"/>
            <a:ext cx="1600359" cy="16216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92212" y="5279390"/>
            <a:ext cx="7139305" cy="665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A372E-BF2D-3112-7127-82FF6B71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200"/>
            <a:ext cx="11049000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9DB2EF-B8F0-2E4E-B12A-59C1F5794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05200"/>
            <a:ext cx="110490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5376" y="106362"/>
            <a:ext cx="3861562" cy="1209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44280" y="3228940"/>
            <a:ext cx="3347720" cy="1737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95080" y="4952850"/>
            <a:ext cx="3296920" cy="1847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37100" y="5105400"/>
            <a:ext cx="4157980" cy="1598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0" y="1491580"/>
            <a:ext cx="4119880" cy="1737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24400" y="3228940"/>
            <a:ext cx="4107180" cy="1863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44280" y="1504280"/>
            <a:ext cx="3335020" cy="17373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1455418"/>
            <a:ext cx="4686300" cy="2572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0" y="4084170"/>
            <a:ext cx="4673600" cy="2773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380" y="93662"/>
            <a:ext cx="1603387" cy="162167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27" y="0"/>
            <a:ext cx="1095040" cy="1066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1073" y="245315"/>
            <a:ext cx="10363200" cy="516685"/>
          </a:xfrm>
        </p:spPr>
        <p:txBody>
          <a:bodyPr>
            <a:noAutofit/>
          </a:bodyPr>
          <a:lstStyle/>
          <a:p>
            <a:r>
              <a:rPr lang="en-US" sz="3200" b="1" dirty="0"/>
              <a:t>BIAYA MASUK STIKES PAMENTAS</a:t>
            </a:r>
            <a:br>
              <a:rPr lang="en-US" sz="3200" b="1" dirty="0"/>
            </a:br>
            <a:r>
              <a:rPr lang="en-US" sz="3200" b="1" dirty="0"/>
              <a:t>TA. 2025/2026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12BDD-9E61-5B71-0772-AD79EFD4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0" y="1007315"/>
            <a:ext cx="11551620" cy="5698285"/>
          </a:xfrm>
          <a:prstGeom prst="rect">
            <a:avLst/>
          </a:prstGeom>
        </p:spPr>
      </p:pic>
      <p:sp>
        <p:nvSpPr>
          <p:cNvPr id="5" name="7-Point Star 4"/>
          <p:cNvSpPr/>
          <p:nvPr/>
        </p:nvSpPr>
        <p:spPr>
          <a:xfrm rot="1927133">
            <a:off x="9376465" y="-276519"/>
            <a:ext cx="2930309" cy="1655371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Adobe Garamond Pro Bold" pitchFamily="18" charset="0"/>
            </a:endParaRPr>
          </a:p>
          <a:p>
            <a:pPr algn="ctr"/>
            <a:endParaRPr lang="en-US" sz="2400" b="1" dirty="0">
              <a:latin typeface="Adobe Garamond Pro Bold" pitchFamily="18" charset="0"/>
            </a:endParaRPr>
          </a:p>
          <a:p>
            <a:pPr algn="ctr"/>
            <a:r>
              <a:rPr lang="en-US" sz="2400" b="1" dirty="0">
                <a:latin typeface="Adobe Garamond Pro Bold" pitchFamily="18" charset="0"/>
              </a:rPr>
              <a:t>GEL I</a:t>
            </a:r>
          </a:p>
          <a:p>
            <a:pPr algn="ctr"/>
            <a:r>
              <a:rPr lang="en-US" sz="2400" b="1" dirty="0">
                <a:latin typeface="Adobe Garamond Pro Bold" pitchFamily="18" charset="0"/>
              </a:rPr>
              <a:t>DSCT 50% </a:t>
            </a:r>
          </a:p>
          <a:p>
            <a:pPr algn="ctr"/>
            <a:r>
              <a:rPr lang="en-US" sz="1600" b="1" dirty="0">
                <a:latin typeface="Adobe Garamond Pro Bold" pitchFamily="18" charset="0"/>
              </a:rPr>
              <a:t>Uang Gedung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31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EAD2-C8C7-4AE6-94B3-4EE032FF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5DE8F0-50B4-006E-81A7-318B78D00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-5861"/>
            <a:ext cx="11734800" cy="6863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B5615-91B4-45C8-58F0-E7BFA775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-5862"/>
            <a:ext cx="762000" cy="6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19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C99-80A5-3009-8F9C-DA44894D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84BF6E-D050-9483-2290-557693414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74638"/>
            <a:ext cx="11430000" cy="63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5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39" y="5803900"/>
            <a:ext cx="1902460" cy="467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1800" y="2791460"/>
            <a:ext cx="9939020" cy="828040"/>
          </a:xfrm>
          <a:custGeom>
            <a:avLst/>
            <a:gdLst/>
            <a:ahLst/>
            <a:cxnLst/>
            <a:rect l="l" t="t" r="r" b="b"/>
            <a:pathLst>
              <a:path w="9939020" h="828039">
                <a:moveTo>
                  <a:pt x="0" y="828039"/>
                </a:moveTo>
                <a:lnTo>
                  <a:pt x="9939020" y="828039"/>
                </a:lnTo>
                <a:lnTo>
                  <a:pt x="9939020" y="0"/>
                </a:lnTo>
                <a:lnTo>
                  <a:pt x="0" y="0"/>
                </a:lnTo>
                <a:lnTo>
                  <a:pt x="0" y="82803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1800" y="3906520"/>
            <a:ext cx="9939020" cy="828040"/>
          </a:xfrm>
          <a:custGeom>
            <a:avLst/>
            <a:gdLst/>
            <a:ahLst/>
            <a:cxnLst/>
            <a:rect l="l" t="t" r="r" b="b"/>
            <a:pathLst>
              <a:path w="9939020" h="828039">
                <a:moveTo>
                  <a:pt x="0" y="828039"/>
                </a:moveTo>
                <a:lnTo>
                  <a:pt x="9939020" y="828039"/>
                </a:lnTo>
                <a:lnTo>
                  <a:pt x="9939020" y="0"/>
                </a:lnTo>
                <a:lnTo>
                  <a:pt x="0" y="0"/>
                </a:lnTo>
                <a:lnTo>
                  <a:pt x="0" y="82803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01800" y="5021579"/>
            <a:ext cx="9939020" cy="828040"/>
          </a:xfrm>
          <a:custGeom>
            <a:avLst/>
            <a:gdLst/>
            <a:ahLst/>
            <a:cxnLst/>
            <a:rect l="l" t="t" r="r" b="b"/>
            <a:pathLst>
              <a:path w="9939020" h="828039">
                <a:moveTo>
                  <a:pt x="0" y="828040"/>
                </a:moveTo>
                <a:lnTo>
                  <a:pt x="9939020" y="828040"/>
                </a:lnTo>
                <a:lnTo>
                  <a:pt x="9939020" y="0"/>
                </a:lnTo>
                <a:lnTo>
                  <a:pt x="0" y="0"/>
                </a:lnTo>
                <a:lnTo>
                  <a:pt x="0" y="82804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1800" y="1676400"/>
            <a:ext cx="9939020" cy="828040"/>
          </a:xfrm>
          <a:custGeom>
            <a:avLst/>
            <a:gdLst/>
            <a:ahLst/>
            <a:cxnLst/>
            <a:rect l="l" t="t" r="r" b="b"/>
            <a:pathLst>
              <a:path w="9939020" h="828039">
                <a:moveTo>
                  <a:pt x="0" y="828039"/>
                </a:moveTo>
                <a:lnTo>
                  <a:pt x="9939020" y="828039"/>
                </a:lnTo>
                <a:lnTo>
                  <a:pt x="9939020" y="0"/>
                </a:lnTo>
                <a:lnTo>
                  <a:pt x="0" y="0"/>
                </a:lnTo>
                <a:lnTo>
                  <a:pt x="0" y="828039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01800" y="1705228"/>
            <a:ext cx="9939020" cy="41831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485" marR="128397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Sekolah Tinggi </a:t>
            </a:r>
            <a:r>
              <a:rPr sz="2400" spc="-95" dirty="0">
                <a:solidFill>
                  <a:srgbClr val="434343"/>
                </a:solidFill>
                <a:latin typeface="Georgia"/>
                <a:cs typeface="Georgia"/>
              </a:rPr>
              <a:t>Ilmu </a:t>
            </a:r>
            <a:r>
              <a:rPr sz="2400" spc="-80" dirty="0">
                <a:solidFill>
                  <a:srgbClr val="434343"/>
                </a:solidFill>
                <a:latin typeface="Georgia"/>
                <a:cs typeface="Georgia"/>
              </a:rPr>
              <a:t>Kesehatan/STIKES 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Pamentas </a:t>
            </a:r>
            <a:r>
              <a:rPr sz="2400" spc="-40" dirty="0">
                <a:solidFill>
                  <a:srgbClr val="434343"/>
                </a:solidFill>
                <a:latin typeface="Georgia"/>
                <a:cs typeface="Georgia"/>
              </a:rPr>
              <a:t>didirikan </a:t>
            </a:r>
            <a:r>
              <a:rPr sz="2400" spc="-30" dirty="0">
                <a:solidFill>
                  <a:srgbClr val="434343"/>
                </a:solidFill>
                <a:latin typeface="Georgia"/>
                <a:cs typeface="Georgia"/>
              </a:rPr>
              <a:t>oleh  </a:t>
            </a:r>
            <a:r>
              <a:rPr sz="2400" spc="-80" dirty="0">
                <a:solidFill>
                  <a:srgbClr val="434343"/>
                </a:solidFill>
                <a:latin typeface="Georgia"/>
                <a:cs typeface="Georgia"/>
              </a:rPr>
              <a:t>Yayasan </a:t>
            </a:r>
            <a:r>
              <a:rPr sz="2400" spc="-70" dirty="0">
                <a:solidFill>
                  <a:srgbClr val="434343"/>
                </a:solidFill>
                <a:latin typeface="Georgia"/>
                <a:cs typeface="Georgia"/>
              </a:rPr>
              <a:t>Retno</a:t>
            </a:r>
            <a:r>
              <a:rPr sz="2400" spc="-4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400" spc="-85" dirty="0">
                <a:solidFill>
                  <a:srgbClr val="434343"/>
                </a:solidFill>
                <a:latin typeface="Georgia"/>
                <a:cs typeface="Georgia"/>
              </a:rPr>
              <a:t>Dumilah</a:t>
            </a:r>
            <a:endParaRPr sz="24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24485">
              <a:lnSpc>
                <a:spcPct val="100000"/>
              </a:lnSpc>
            </a:pPr>
            <a:r>
              <a:rPr sz="2400" spc="-30" dirty="0">
                <a:solidFill>
                  <a:srgbClr val="434343"/>
                </a:solidFill>
                <a:latin typeface="Georgia"/>
                <a:cs typeface="Georgia"/>
              </a:rPr>
              <a:t>Bergerak </a:t>
            </a:r>
            <a:r>
              <a:rPr sz="2400" spc="-45" dirty="0">
                <a:solidFill>
                  <a:srgbClr val="434343"/>
                </a:solidFill>
                <a:latin typeface="Georgia"/>
                <a:cs typeface="Georgia"/>
              </a:rPr>
              <a:t>dibidang </a:t>
            </a:r>
            <a:r>
              <a:rPr sz="2400" spc="-50" dirty="0" err="1">
                <a:solidFill>
                  <a:srgbClr val="434343"/>
                </a:solidFill>
                <a:latin typeface="Georgia"/>
                <a:cs typeface="Georgia"/>
              </a:rPr>
              <a:t>pendidikan</a:t>
            </a:r>
            <a:r>
              <a:rPr sz="2400" spc="-5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lang="en-GB" sz="2400" spc="-50" dirty="0" err="1">
                <a:solidFill>
                  <a:srgbClr val="434343"/>
                </a:solidFill>
                <a:latin typeface="Georgia"/>
                <a:cs typeface="Georgia"/>
              </a:rPr>
              <a:t>keperawatan</a:t>
            </a:r>
            <a:r>
              <a:rPr lang="en-GB" sz="2400" spc="-50" dirty="0">
                <a:solidFill>
                  <a:srgbClr val="434343"/>
                </a:solidFill>
                <a:latin typeface="Georgia"/>
                <a:cs typeface="Georgia"/>
              </a:rPr>
              <a:t> dan </a:t>
            </a:r>
            <a:r>
              <a:rPr sz="2400" spc="-30" dirty="0" err="1">
                <a:solidFill>
                  <a:srgbClr val="434343"/>
                </a:solidFill>
                <a:latin typeface="Georgia"/>
                <a:cs typeface="Georgia"/>
              </a:rPr>
              <a:t>kesehatan</a:t>
            </a:r>
            <a:r>
              <a:rPr sz="2400" spc="-3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endParaRPr sz="24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324485">
              <a:lnSpc>
                <a:spcPct val="100000"/>
              </a:lnSpc>
              <a:tabLst>
                <a:tab pos="2742565" algn="l"/>
              </a:tabLst>
            </a:pPr>
            <a:r>
              <a:rPr sz="2400" spc="-150" dirty="0">
                <a:solidFill>
                  <a:srgbClr val="434343"/>
                </a:solidFill>
                <a:latin typeface="Georgia"/>
                <a:cs typeface="Georgia"/>
              </a:rPr>
              <a:t>STIKES</a:t>
            </a:r>
            <a:r>
              <a:rPr sz="2400" spc="-8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Pamentas	</a:t>
            </a:r>
            <a:r>
              <a:rPr sz="2400" spc="-65" dirty="0">
                <a:solidFill>
                  <a:srgbClr val="434343"/>
                </a:solidFill>
                <a:latin typeface="Georgia"/>
                <a:cs typeface="Georgia"/>
              </a:rPr>
              <a:t>mempunyai </a:t>
            </a:r>
            <a:r>
              <a:rPr sz="2400" spc="-45" dirty="0">
                <a:solidFill>
                  <a:srgbClr val="434343"/>
                </a:solidFill>
                <a:latin typeface="Georgia"/>
                <a:cs typeface="Georgia"/>
              </a:rPr>
              <a:t>jurusan </a:t>
            </a:r>
            <a:r>
              <a:rPr sz="2400" spc="-40" dirty="0">
                <a:solidFill>
                  <a:srgbClr val="434343"/>
                </a:solidFill>
                <a:latin typeface="Georgia"/>
                <a:cs typeface="Georgia"/>
              </a:rPr>
              <a:t>yaitu </a:t>
            </a:r>
            <a:r>
              <a:rPr sz="2400" spc="-160" dirty="0">
                <a:solidFill>
                  <a:srgbClr val="434343"/>
                </a:solidFill>
                <a:latin typeface="Georgia"/>
                <a:cs typeface="Georgia"/>
              </a:rPr>
              <a:t>D-III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400" spc="-30" dirty="0" err="1">
                <a:solidFill>
                  <a:srgbClr val="434343"/>
                </a:solidFill>
                <a:latin typeface="Georgia"/>
                <a:cs typeface="Georgia"/>
              </a:rPr>
              <a:t>keperawatan</a:t>
            </a:r>
            <a:r>
              <a:rPr lang="en-GB" sz="2400" spc="-30" dirty="0">
                <a:solidFill>
                  <a:srgbClr val="434343"/>
                </a:solidFill>
                <a:latin typeface="Georgia"/>
                <a:cs typeface="Georgia"/>
              </a:rPr>
              <a:t> &amp; S1 </a:t>
            </a:r>
            <a:r>
              <a:rPr lang="en-GB" sz="2400" spc="-30" dirty="0" err="1">
                <a:solidFill>
                  <a:srgbClr val="434343"/>
                </a:solidFill>
                <a:latin typeface="Georgia"/>
                <a:cs typeface="Georgia"/>
              </a:rPr>
              <a:t>Administrasi</a:t>
            </a:r>
            <a:r>
              <a:rPr lang="en-GB" sz="2400" spc="-30" dirty="0">
                <a:solidFill>
                  <a:srgbClr val="434343"/>
                </a:solidFill>
                <a:latin typeface="Georgia"/>
                <a:cs typeface="Georgia"/>
              </a:rPr>
              <a:t> RS.</a:t>
            </a:r>
            <a:endParaRPr sz="24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324485" marR="639445">
              <a:lnSpc>
                <a:spcPct val="100000"/>
              </a:lnSpc>
            </a:pPr>
            <a:r>
              <a:rPr sz="2400" spc="-75" dirty="0">
                <a:solidFill>
                  <a:srgbClr val="434343"/>
                </a:solidFill>
                <a:latin typeface="Georgia"/>
                <a:cs typeface="Georgia"/>
              </a:rPr>
              <a:t>Rancangan 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jangka </a:t>
            </a:r>
            <a:r>
              <a:rPr sz="2400" spc="-30" dirty="0">
                <a:solidFill>
                  <a:srgbClr val="434343"/>
                </a:solidFill>
                <a:latin typeface="Georgia"/>
                <a:cs typeface="Georgia"/>
              </a:rPr>
              <a:t>pendek 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akan </a:t>
            </a:r>
            <a:r>
              <a:rPr sz="2400" spc="-45" dirty="0">
                <a:solidFill>
                  <a:srgbClr val="434343"/>
                </a:solidFill>
                <a:latin typeface="Georgia"/>
                <a:cs typeface="Georgia"/>
              </a:rPr>
              <a:t>dibuka program </a:t>
            </a:r>
            <a:r>
              <a:rPr sz="2400" spc="70" dirty="0">
                <a:solidFill>
                  <a:srgbClr val="434343"/>
                </a:solidFill>
                <a:latin typeface="Georgia"/>
                <a:cs typeface="Georgia"/>
              </a:rPr>
              <a:t>S1 </a:t>
            </a:r>
            <a:r>
              <a:rPr sz="2400" spc="-40" dirty="0">
                <a:solidFill>
                  <a:srgbClr val="434343"/>
                </a:solidFill>
                <a:latin typeface="Georgia"/>
                <a:cs typeface="Georgia"/>
              </a:rPr>
              <a:t>Keperawatan</a:t>
            </a:r>
            <a:r>
              <a:rPr sz="2400" spc="-23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dan  </a:t>
            </a:r>
            <a:r>
              <a:rPr sz="2400" spc="-30" dirty="0" err="1">
                <a:solidFill>
                  <a:srgbClr val="434343"/>
                </a:solidFill>
                <a:latin typeface="Georgia"/>
                <a:cs typeface="Georgia"/>
              </a:rPr>
              <a:t>profesi</a:t>
            </a:r>
            <a:r>
              <a:rPr sz="2400" spc="-3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400" spc="-25" dirty="0">
                <a:solidFill>
                  <a:srgbClr val="434343"/>
                </a:solidFill>
                <a:latin typeface="Georgia"/>
                <a:cs typeface="Georgia"/>
              </a:rPr>
              <a:t>saat </a:t>
            </a:r>
            <a:r>
              <a:rPr sz="2400" spc="-55" dirty="0">
                <a:solidFill>
                  <a:srgbClr val="434343"/>
                </a:solidFill>
                <a:latin typeface="Georgia"/>
                <a:cs typeface="Georgia"/>
              </a:rPr>
              <a:t>ini </a:t>
            </a:r>
            <a:r>
              <a:rPr sz="2400" spc="-30" dirty="0">
                <a:solidFill>
                  <a:srgbClr val="434343"/>
                </a:solidFill>
                <a:latin typeface="Georgia"/>
                <a:cs typeface="Georgia"/>
              </a:rPr>
              <a:t>sedang </a:t>
            </a:r>
            <a:r>
              <a:rPr sz="2400" spc="-40" dirty="0">
                <a:solidFill>
                  <a:srgbClr val="434343"/>
                </a:solidFill>
                <a:latin typeface="Georgia"/>
                <a:cs typeface="Georgia"/>
              </a:rPr>
              <a:t>tahap</a:t>
            </a:r>
            <a:r>
              <a:rPr sz="2400" spc="-22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2400" spc="-40" dirty="0">
                <a:solidFill>
                  <a:srgbClr val="434343"/>
                </a:solidFill>
                <a:latin typeface="Georgia"/>
                <a:cs typeface="Georgia"/>
              </a:rPr>
              <a:t>pengurusan</a:t>
            </a:r>
            <a:endParaRPr sz="2400" dirty="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255" y="231203"/>
            <a:ext cx="9967976" cy="1209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659" y="1488439"/>
            <a:ext cx="1310640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740" y="3807459"/>
            <a:ext cx="1303020" cy="10642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4894579"/>
            <a:ext cx="1308100" cy="1155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231" y="25400"/>
            <a:ext cx="1479169" cy="1565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0641" y="1693339"/>
            <a:ext cx="1469263" cy="182286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24026" y="471602"/>
            <a:ext cx="5248723" cy="6020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2120" y="1536700"/>
            <a:ext cx="6492239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00800" y="4170743"/>
            <a:ext cx="464820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100"/>
              </a:spcBef>
            </a:pPr>
            <a:r>
              <a:rPr sz="2800" spc="-125" dirty="0">
                <a:solidFill>
                  <a:srgbClr val="2F3A3E"/>
                </a:solidFill>
                <a:latin typeface="Georgia"/>
                <a:cs typeface="Georgia"/>
              </a:rPr>
              <a:t>STIKes</a:t>
            </a:r>
            <a:r>
              <a:rPr sz="2800" spc="-65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2800" spc="-240" dirty="0">
                <a:solidFill>
                  <a:srgbClr val="2F3A3E"/>
                </a:solidFill>
                <a:latin typeface="Georgia"/>
                <a:cs typeface="Georgia"/>
              </a:rPr>
              <a:t>PAMENTAS</a:t>
            </a:r>
            <a:endParaRPr sz="2800" dirty="0">
              <a:latin typeface="Georgia"/>
              <a:cs typeface="Georgia"/>
            </a:endParaRPr>
          </a:p>
          <a:p>
            <a:pPr marL="12700" marR="5080" algn="ctr">
              <a:lnSpc>
                <a:spcPct val="100000"/>
              </a:lnSpc>
              <a:spcBef>
                <a:spcPts val="25"/>
              </a:spcBef>
            </a:pPr>
            <a:r>
              <a:rPr sz="2000" spc="-195" dirty="0">
                <a:solidFill>
                  <a:srgbClr val="2F3A3E"/>
                </a:solidFill>
                <a:latin typeface="Georgia"/>
                <a:cs typeface="Georgia"/>
              </a:rPr>
              <a:t>Jl. </a:t>
            </a:r>
            <a:r>
              <a:rPr sz="2000" spc="-40" dirty="0">
                <a:solidFill>
                  <a:srgbClr val="2F3A3E"/>
                </a:solidFill>
                <a:latin typeface="Georgia"/>
                <a:cs typeface="Georgia"/>
              </a:rPr>
              <a:t>Pertanian </a:t>
            </a:r>
            <a:r>
              <a:rPr sz="2000" spc="-80" dirty="0">
                <a:solidFill>
                  <a:srgbClr val="2F3A3E"/>
                </a:solidFill>
                <a:latin typeface="Georgia"/>
                <a:cs typeface="Georgia"/>
              </a:rPr>
              <a:t>Raya </a:t>
            </a:r>
            <a:r>
              <a:rPr sz="2000" spc="-110" dirty="0">
                <a:solidFill>
                  <a:srgbClr val="2F3A3E"/>
                </a:solidFill>
                <a:latin typeface="Georgia"/>
                <a:cs typeface="Georgia"/>
              </a:rPr>
              <a:t>No. </a:t>
            </a:r>
            <a:r>
              <a:rPr sz="2000" spc="245" dirty="0">
                <a:solidFill>
                  <a:srgbClr val="2F3A3E"/>
                </a:solidFill>
                <a:latin typeface="Georgia"/>
                <a:cs typeface="Georgia"/>
              </a:rPr>
              <a:t>1 </a:t>
            </a:r>
            <a:r>
              <a:rPr sz="2000" spc="-45" dirty="0">
                <a:solidFill>
                  <a:srgbClr val="2F3A3E"/>
                </a:solidFill>
                <a:latin typeface="Georgia"/>
                <a:cs typeface="Georgia"/>
              </a:rPr>
              <a:t>Lebak</a:t>
            </a:r>
            <a:r>
              <a:rPr sz="2000" spc="-150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2000" spc="-50" dirty="0">
                <a:solidFill>
                  <a:srgbClr val="2F3A3E"/>
                </a:solidFill>
                <a:latin typeface="Georgia"/>
                <a:cs typeface="Georgia"/>
              </a:rPr>
              <a:t>Bulus  </a:t>
            </a:r>
            <a:r>
              <a:rPr sz="2000" spc="-85" dirty="0">
                <a:solidFill>
                  <a:srgbClr val="2F3A3E"/>
                </a:solidFill>
                <a:latin typeface="Georgia"/>
                <a:cs typeface="Georgia"/>
              </a:rPr>
              <a:t>Jakarta </a:t>
            </a:r>
            <a:r>
              <a:rPr sz="2000" spc="-45" dirty="0">
                <a:solidFill>
                  <a:srgbClr val="2F3A3E"/>
                </a:solidFill>
                <a:latin typeface="Georgia"/>
                <a:cs typeface="Georgia"/>
              </a:rPr>
              <a:t>Selatan</a:t>
            </a:r>
            <a:r>
              <a:rPr sz="2000" spc="-70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2000" spc="5" dirty="0">
                <a:solidFill>
                  <a:srgbClr val="2F3A3E"/>
                </a:solidFill>
                <a:latin typeface="Georgia"/>
                <a:cs typeface="Georgia"/>
              </a:rPr>
              <a:t>12440</a:t>
            </a:r>
            <a:endParaRPr sz="2000" dirty="0">
              <a:latin typeface="Georgia"/>
              <a:cs typeface="Georgia"/>
            </a:endParaRPr>
          </a:p>
          <a:p>
            <a:pPr marL="3175" algn="ctr">
              <a:lnSpc>
                <a:spcPct val="100000"/>
              </a:lnSpc>
            </a:pPr>
            <a:r>
              <a:rPr sz="2000" spc="-80" dirty="0">
                <a:solidFill>
                  <a:srgbClr val="2F3A3E"/>
                </a:solidFill>
                <a:latin typeface="Georgia"/>
                <a:cs typeface="Georgia"/>
              </a:rPr>
              <a:t>Telp. </a:t>
            </a:r>
            <a:r>
              <a:rPr sz="2000" spc="20" dirty="0">
                <a:solidFill>
                  <a:srgbClr val="2F3A3E"/>
                </a:solidFill>
                <a:latin typeface="Georgia"/>
                <a:cs typeface="Georgia"/>
              </a:rPr>
              <a:t>(021) </a:t>
            </a:r>
            <a:r>
              <a:rPr lang="en-US" sz="2000" spc="70" dirty="0">
                <a:solidFill>
                  <a:srgbClr val="2F3A3E"/>
                </a:solidFill>
                <a:latin typeface="Georgia"/>
                <a:cs typeface="Georgia"/>
              </a:rPr>
              <a:t>27819632</a:t>
            </a:r>
            <a:endParaRPr sz="2000" dirty="0">
              <a:latin typeface="Georgia"/>
              <a:cs typeface="Georgia"/>
            </a:endParaRPr>
          </a:p>
          <a:p>
            <a:pPr marL="1905" algn="ctr">
              <a:lnSpc>
                <a:spcPct val="100000"/>
              </a:lnSpc>
            </a:pPr>
            <a:r>
              <a:rPr sz="2000" spc="-90" dirty="0">
                <a:solidFill>
                  <a:srgbClr val="2F3A3E"/>
                </a:solidFill>
                <a:latin typeface="Georgia"/>
                <a:cs typeface="Georgia"/>
              </a:rPr>
              <a:t>Web:</a:t>
            </a:r>
            <a:r>
              <a:rPr sz="2000" spc="-55" dirty="0">
                <a:solidFill>
                  <a:srgbClr val="2F3A3E"/>
                </a:solidFill>
                <a:latin typeface="Georgia"/>
                <a:cs typeface="Georgia"/>
              </a:rPr>
              <a:t> </a:t>
            </a:r>
            <a:r>
              <a:rPr sz="2000" spc="-40" dirty="0">
                <a:solidFill>
                  <a:srgbClr val="2F3A3E"/>
                </a:solidFill>
                <a:latin typeface="Georgia"/>
                <a:cs typeface="Georgia"/>
              </a:rPr>
              <a:t>stikespamentas.ac.id</a:t>
            </a:r>
            <a:endParaRPr lang="en-US" sz="2000" spc="-40" dirty="0">
              <a:solidFill>
                <a:srgbClr val="2F3A3E"/>
              </a:solidFill>
              <a:latin typeface="Georgia"/>
              <a:cs typeface="Georgia"/>
            </a:endParaRPr>
          </a:p>
          <a:p>
            <a:pPr marL="1905" algn="ctr">
              <a:lnSpc>
                <a:spcPct val="100000"/>
              </a:lnSpc>
            </a:pPr>
            <a:r>
              <a:rPr lang="en-US" sz="2000" spc="-40" dirty="0" err="1">
                <a:solidFill>
                  <a:srgbClr val="2F3A3E"/>
                </a:solidFill>
                <a:latin typeface="Georgia"/>
                <a:cs typeface="Georgia"/>
              </a:rPr>
              <a:t>Email:stikespamentasjakarta@gmail.com</a:t>
            </a:r>
            <a:endParaRPr sz="20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AAA52-FC4F-60FD-D880-8A59BDAA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13538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1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6858000"/>
                </a:moveTo>
                <a:lnTo>
                  <a:pt x="6096000" y="6858000"/>
                </a:lnTo>
                <a:lnTo>
                  <a:pt x="6096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F3A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6000" y="2095500"/>
            <a:ext cx="4846320" cy="318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77395" y="6472237"/>
            <a:ext cx="120014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solidFill>
                  <a:srgbClr val="8E9192"/>
                </a:solidFill>
                <a:latin typeface="Arial"/>
                <a:cs typeface="Arial"/>
              </a:rPr>
              <a:t>4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4489" y="1543938"/>
            <a:ext cx="3635121" cy="1313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889" y="2615819"/>
            <a:ext cx="1016000" cy="1313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67889" y="2615819"/>
            <a:ext cx="955039" cy="1313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45791" y="2615819"/>
            <a:ext cx="2566797" cy="1313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0732" y="3691382"/>
            <a:ext cx="5141722" cy="13134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56069" y="1118373"/>
            <a:ext cx="4939030" cy="44678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1905" algn="just">
              <a:lnSpc>
                <a:spcPct val="130100"/>
              </a:lnSpc>
              <a:spcBef>
                <a:spcPts val="110"/>
              </a:spcBef>
            </a:pP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Diprakarsai </a:t>
            </a:r>
            <a:r>
              <a:rPr sz="3200" spc="-45" dirty="0">
                <a:solidFill>
                  <a:srgbClr val="434343"/>
                </a:solidFill>
                <a:latin typeface="Georgia"/>
                <a:cs typeface="Georgia"/>
              </a:rPr>
              <a:t>oleh </a:t>
            </a:r>
            <a:r>
              <a:rPr sz="3200" spc="-55" dirty="0">
                <a:solidFill>
                  <a:srgbClr val="434343"/>
                </a:solidFill>
                <a:latin typeface="Georgia"/>
                <a:cs typeface="Georgia"/>
              </a:rPr>
              <a:t>ibu </a:t>
            </a:r>
            <a:r>
              <a:rPr sz="3200" spc="-125" dirty="0">
                <a:solidFill>
                  <a:srgbClr val="434343"/>
                </a:solidFill>
                <a:latin typeface="Georgia"/>
                <a:cs typeface="Georgia"/>
              </a:rPr>
              <a:t>Nani  </a:t>
            </a:r>
            <a:r>
              <a:rPr sz="3200" spc="-55" dirty="0">
                <a:solidFill>
                  <a:srgbClr val="434343"/>
                </a:solidFill>
                <a:latin typeface="Georgia"/>
                <a:cs typeface="Georgia"/>
              </a:rPr>
              <a:t>Soedarsono </a:t>
            </a:r>
            <a:r>
              <a:rPr sz="3200" spc="-90" dirty="0">
                <a:solidFill>
                  <a:srgbClr val="434343"/>
                </a:solidFill>
                <a:latin typeface="Georgia"/>
                <a:cs typeface="Georgia"/>
              </a:rPr>
              <a:t>mantan </a:t>
            </a:r>
            <a:r>
              <a:rPr sz="3200" spc="-80" dirty="0">
                <a:solidFill>
                  <a:srgbClr val="434343"/>
                </a:solidFill>
                <a:latin typeface="Georgia"/>
                <a:cs typeface="Georgia"/>
              </a:rPr>
              <a:t>Menteri 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Sosial </a:t>
            </a:r>
            <a:r>
              <a:rPr sz="3200" spc="-240" dirty="0">
                <a:solidFill>
                  <a:srgbClr val="434343"/>
                </a:solidFill>
                <a:latin typeface="Georgia"/>
                <a:cs typeface="Georgia"/>
              </a:rPr>
              <a:t>RI 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Sebagai </a:t>
            </a:r>
            <a:r>
              <a:rPr sz="3200" spc="-100" dirty="0">
                <a:solidFill>
                  <a:srgbClr val="434343"/>
                </a:solidFill>
                <a:latin typeface="Georgia"/>
                <a:cs typeface="Georgia"/>
              </a:rPr>
              <a:t>Salah </a:t>
            </a:r>
            <a:r>
              <a:rPr sz="3200" spc="-95" dirty="0">
                <a:solidFill>
                  <a:srgbClr val="434343"/>
                </a:solidFill>
                <a:latin typeface="Georgia"/>
                <a:cs typeface="Georgia"/>
              </a:rPr>
              <a:t>Satu  </a:t>
            </a:r>
            <a:r>
              <a:rPr sz="3200" spc="-65" dirty="0">
                <a:solidFill>
                  <a:srgbClr val="434343"/>
                </a:solidFill>
                <a:latin typeface="Georgia"/>
                <a:cs typeface="Georgia"/>
              </a:rPr>
              <a:t>upaya 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untuk </a:t>
            </a:r>
            <a:r>
              <a:rPr sz="3200" spc="-65" dirty="0">
                <a:solidFill>
                  <a:srgbClr val="434343"/>
                </a:solidFill>
                <a:latin typeface="Georgia"/>
                <a:cs typeface="Georgia"/>
              </a:rPr>
              <a:t>mengentaskan 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dan </a:t>
            </a:r>
            <a:r>
              <a:rPr sz="3200" spc="-80" dirty="0">
                <a:solidFill>
                  <a:srgbClr val="434343"/>
                </a:solidFill>
                <a:latin typeface="Georgia"/>
                <a:cs typeface="Georgia"/>
              </a:rPr>
              <a:t>memuliakan </a:t>
            </a:r>
            <a:r>
              <a:rPr sz="3200" spc="-65" dirty="0">
                <a:solidFill>
                  <a:srgbClr val="434343"/>
                </a:solidFill>
                <a:latin typeface="Georgia"/>
                <a:cs typeface="Georgia"/>
              </a:rPr>
              <a:t>kehidupan  </a:t>
            </a:r>
            <a:r>
              <a:rPr sz="3200" spc="-60" dirty="0">
                <a:solidFill>
                  <a:srgbClr val="434343"/>
                </a:solidFill>
                <a:latin typeface="Georgia"/>
                <a:cs typeface="Georgia"/>
              </a:rPr>
              <a:t>masyarakat 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mandiri </a:t>
            </a:r>
            <a:r>
              <a:rPr sz="3200" spc="-60" dirty="0">
                <a:solidFill>
                  <a:srgbClr val="434343"/>
                </a:solidFill>
                <a:latin typeface="Georgia"/>
                <a:cs typeface="Georgia"/>
              </a:rPr>
              <a:t>yang 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memiliki </a:t>
            </a:r>
            <a:r>
              <a:rPr sz="3200" spc="-60" dirty="0">
                <a:solidFill>
                  <a:srgbClr val="434343"/>
                </a:solidFill>
                <a:latin typeface="Georgia"/>
                <a:cs typeface="Georgia"/>
              </a:rPr>
              <a:t>daya </a:t>
            </a:r>
            <a:r>
              <a:rPr sz="3200" spc="-80" dirty="0">
                <a:solidFill>
                  <a:srgbClr val="434343"/>
                </a:solidFill>
                <a:latin typeface="Georgia"/>
                <a:cs typeface="Georgia"/>
              </a:rPr>
              <a:t>juang</a:t>
            </a:r>
            <a:r>
              <a:rPr sz="3200" spc="-114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85" dirty="0">
                <a:solidFill>
                  <a:srgbClr val="434343"/>
                </a:solidFill>
                <a:latin typeface="Georgia"/>
                <a:cs typeface="Georgia"/>
              </a:rPr>
              <a:t>tinggi.</a:t>
            </a:r>
            <a:endParaRPr sz="3200" dirty="0">
              <a:latin typeface="Georgia"/>
              <a:cs typeface="Georg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489" y="111877"/>
            <a:ext cx="1481456" cy="14287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34580" y="3431540"/>
            <a:ext cx="205740" cy="119380"/>
          </a:xfrm>
          <a:custGeom>
            <a:avLst/>
            <a:gdLst/>
            <a:ahLst/>
            <a:cxnLst/>
            <a:rect l="l" t="t" r="r" b="b"/>
            <a:pathLst>
              <a:path w="205740" h="119379">
                <a:moveTo>
                  <a:pt x="205740" y="0"/>
                </a:moveTo>
                <a:lnTo>
                  <a:pt x="0" y="0"/>
                </a:lnTo>
                <a:lnTo>
                  <a:pt x="102870" y="119380"/>
                </a:lnTo>
                <a:lnTo>
                  <a:pt x="205740" y="0"/>
                </a:lnTo>
                <a:close/>
              </a:path>
            </a:pathLst>
          </a:custGeom>
          <a:solidFill>
            <a:srgbClr val="566A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0" y="3274059"/>
            <a:ext cx="182880" cy="314960"/>
          </a:xfrm>
          <a:custGeom>
            <a:avLst/>
            <a:gdLst/>
            <a:ahLst/>
            <a:cxnLst/>
            <a:rect l="l" t="t" r="r" b="b"/>
            <a:pathLst>
              <a:path w="182879" h="314960">
                <a:moveTo>
                  <a:pt x="0" y="0"/>
                </a:moveTo>
                <a:lnTo>
                  <a:pt x="0" y="314960"/>
                </a:lnTo>
                <a:lnTo>
                  <a:pt x="182879" y="157479"/>
                </a:lnTo>
                <a:lnTo>
                  <a:pt x="0" y="0"/>
                </a:lnTo>
                <a:close/>
              </a:path>
            </a:pathLst>
          </a:custGeom>
          <a:solidFill>
            <a:srgbClr val="566A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0150" y="3432809"/>
            <a:ext cx="1361440" cy="1270"/>
          </a:xfrm>
          <a:custGeom>
            <a:avLst/>
            <a:gdLst/>
            <a:ahLst/>
            <a:cxnLst/>
            <a:rect l="l" t="t" r="r" b="b"/>
            <a:pathLst>
              <a:path w="1361440" h="1270">
                <a:moveTo>
                  <a:pt x="0" y="888"/>
                </a:moveTo>
                <a:lnTo>
                  <a:pt x="1361185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41590" y="3432809"/>
            <a:ext cx="4550410" cy="0"/>
          </a:xfrm>
          <a:custGeom>
            <a:avLst/>
            <a:gdLst/>
            <a:ahLst/>
            <a:cxnLst/>
            <a:rect l="l" t="t" r="r" b="b"/>
            <a:pathLst>
              <a:path w="4550409">
                <a:moveTo>
                  <a:pt x="0" y="0"/>
                </a:moveTo>
                <a:lnTo>
                  <a:pt x="4550156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20458" y="3726243"/>
            <a:ext cx="4568825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30" dirty="0">
                <a:solidFill>
                  <a:srgbClr val="434343"/>
                </a:solidFill>
                <a:latin typeface="Georgia"/>
                <a:cs typeface="Georgia"/>
              </a:rPr>
              <a:t>Menjamin </a:t>
            </a:r>
            <a:r>
              <a:rPr sz="3600" spc="-80" dirty="0">
                <a:solidFill>
                  <a:srgbClr val="434343"/>
                </a:solidFill>
                <a:latin typeface="Georgia"/>
                <a:cs typeface="Georgia"/>
              </a:rPr>
              <a:t>untuk  </a:t>
            </a:r>
            <a:r>
              <a:rPr sz="3600" spc="-75" dirty="0">
                <a:solidFill>
                  <a:srgbClr val="434343"/>
                </a:solidFill>
                <a:latin typeface="Georgia"/>
                <a:cs typeface="Georgia"/>
              </a:rPr>
              <a:t>langsung mendapatkan  pekerjaan.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10629" y="136144"/>
            <a:ext cx="3556762" cy="1313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05319" y="2247900"/>
            <a:ext cx="1064260" cy="1064260"/>
          </a:xfrm>
          <a:prstGeom prst="rect">
            <a:avLst/>
          </a:prstGeom>
          <a:solidFill>
            <a:srgbClr val="DCE1E3"/>
          </a:solidFill>
        </p:spPr>
        <p:txBody>
          <a:bodyPr vert="horz" wrap="square" lIns="0" tIns="313690" rIns="0" bIns="0" rtlCol="0">
            <a:spAutoFit/>
          </a:bodyPr>
          <a:lstStyle/>
          <a:p>
            <a:pPr marL="277495">
              <a:lnSpc>
                <a:spcPct val="100000"/>
              </a:lnSpc>
              <a:spcBef>
                <a:spcPts val="2470"/>
              </a:spcBef>
            </a:pPr>
            <a:r>
              <a:rPr sz="3200" b="1" spc="295" dirty="0">
                <a:solidFill>
                  <a:srgbClr val="414F53"/>
                </a:solidFill>
                <a:latin typeface="Times New Roman"/>
                <a:cs typeface="Times New Roman"/>
              </a:rPr>
              <a:t>01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10629" y="1140142"/>
            <a:ext cx="4165346" cy="805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8600" y="238759"/>
            <a:ext cx="5618480" cy="6380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975" y="305690"/>
            <a:ext cx="1481456" cy="14326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3432809"/>
            <a:ext cx="1268095" cy="1270"/>
          </a:xfrm>
          <a:custGeom>
            <a:avLst/>
            <a:gdLst/>
            <a:ahLst/>
            <a:cxnLst/>
            <a:rect l="l" t="t" r="r" b="b"/>
            <a:pathLst>
              <a:path w="1268095" h="1270">
                <a:moveTo>
                  <a:pt x="0" y="0"/>
                </a:moveTo>
                <a:lnTo>
                  <a:pt x="1268082" y="762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1719" y="3312159"/>
            <a:ext cx="205740" cy="119380"/>
          </a:xfrm>
          <a:custGeom>
            <a:avLst/>
            <a:gdLst/>
            <a:ahLst/>
            <a:cxnLst/>
            <a:rect l="l" t="t" r="r" b="b"/>
            <a:pathLst>
              <a:path w="205740" h="119379">
                <a:moveTo>
                  <a:pt x="102870" y="0"/>
                </a:moveTo>
                <a:lnTo>
                  <a:pt x="0" y="119379"/>
                </a:lnTo>
                <a:lnTo>
                  <a:pt x="205740" y="119379"/>
                </a:lnTo>
                <a:lnTo>
                  <a:pt x="102870" y="0"/>
                </a:lnTo>
                <a:close/>
              </a:path>
            </a:pathLst>
          </a:custGeom>
          <a:solidFill>
            <a:srgbClr val="566A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8730" y="3432809"/>
            <a:ext cx="3988435" cy="1905"/>
          </a:xfrm>
          <a:custGeom>
            <a:avLst/>
            <a:gdLst/>
            <a:ahLst/>
            <a:cxnLst/>
            <a:rect l="l" t="t" r="r" b="b"/>
            <a:pathLst>
              <a:path w="3988435" h="1904">
                <a:moveTo>
                  <a:pt x="0" y="1524"/>
                </a:moveTo>
                <a:lnTo>
                  <a:pt x="3988307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49520" y="3431540"/>
            <a:ext cx="205740" cy="119380"/>
          </a:xfrm>
          <a:custGeom>
            <a:avLst/>
            <a:gdLst/>
            <a:ahLst/>
            <a:cxnLst/>
            <a:rect l="l" t="t" r="r" b="b"/>
            <a:pathLst>
              <a:path w="205739" h="119379">
                <a:moveTo>
                  <a:pt x="205739" y="0"/>
                </a:moveTo>
                <a:lnTo>
                  <a:pt x="0" y="0"/>
                </a:lnTo>
                <a:lnTo>
                  <a:pt x="102869" y="119380"/>
                </a:lnTo>
                <a:lnTo>
                  <a:pt x="205739" y="0"/>
                </a:lnTo>
                <a:close/>
              </a:path>
            </a:pathLst>
          </a:custGeom>
          <a:solidFill>
            <a:srgbClr val="566A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6529" y="3432809"/>
            <a:ext cx="6932930" cy="0"/>
          </a:xfrm>
          <a:custGeom>
            <a:avLst/>
            <a:gdLst/>
            <a:ahLst/>
            <a:cxnLst/>
            <a:rect l="l" t="t" r="r" b="b"/>
            <a:pathLst>
              <a:path w="6932930">
                <a:moveTo>
                  <a:pt x="0" y="0"/>
                </a:moveTo>
                <a:lnTo>
                  <a:pt x="6932929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0204" y="860425"/>
            <a:ext cx="38969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0" dirty="0">
                <a:solidFill>
                  <a:srgbClr val="434343"/>
                </a:solidFill>
                <a:latin typeface="Georgia"/>
                <a:cs typeface="Georgia"/>
              </a:rPr>
              <a:t>Menyiapkan </a:t>
            </a:r>
            <a:r>
              <a:rPr sz="3600" spc="-120" dirty="0">
                <a:solidFill>
                  <a:srgbClr val="434343"/>
                </a:solidFill>
                <a:latin typeface="Georgia"/>
                <a:cs typeface="Georgia"/>
              </a:rPr>
              <a:t>Tenaga  </a:t>
            </a:r>
            <a:r>
              <a:rPr sz="3600" spc="-65" dirty="0">
                <a:solidFill>
                  <a:srgbClr val="434343"/>
                </a:solidFill>
                <a:latin typeface="Georgia"/>
                <a:cs typeface="Georgia"/>
              </a:rPr>
              <a:t>Keperawatan </a:t>
            </a:r>
            <a:r>
              <a:rPr sz="3600" spc="-80" dirty="0">
                <a:solidFill>
                  <a:srgbClr val="434343"/>
                </a:solidFill>
                <a:latin typeface="Georgia"/>
                <a:cs typeface="Georgia"/>
              </a:rPr>
              <a:t>untuk  </a:t>
            </a:r>
            <a:r>
              <a:rPr sz="3600" spc="-55" dirty="0">
                <a:solidFill>
                  <a:srgbClr val="434343"/>
                </a:solidFill>
                <a:latin typeface="Georgia"/>
                <a:cs typeface="Georgia"/>
              </a:rPr>
              <a:t>Bekerja </a:t>
            </a:r>
            <a:r>
              <a:rPr sz="3600" spc="-65" dirty="0">
                <a:solidFill>
                  <a:srgbClr val="434343"/>
                </a:solidFill>
                <a:latin typeface="Georgia"/>
                <a:cs typeface="Georgia"/>
              </a:rPr>
              <a:t>di </a:t>
            </a:r>
            <a:r>
              <a:rPr lang="en-GB" sz="3600" spc="-150" dirty="0" err="1">
                <a:solidFill>
                  <a:srgbClr val="434343"/>
                </a:solidFill>
                <a:latin typeface="Georgia"/>
                <a:cs typeface="Georgia"/>
              </a:rPr>
              <a:t>dalam</a:t>
            </a:r>
            <a:r>
              <a:rPr sz="3600" spc="-150" dirty="0">
                <a:solidFill>
                  <a:srgbClr val="434343"/>
                </a:solidFill>
                <a:latin typeface="Georgia"/>
                <a:cs typeface="Georgia"/>
              </a:rPr>
              <a:t>  </a:t>
            </a:r>
            <a:r>
              <a:rPr sz="3600" spc="-85" dirty="0">
                <a:solidFill>
                  <a:srgbClr val="434343"/>
                </a:solidFill>
                <a:latin typeface="Georgia"/>
                <a:cs typeface="Georgia"/>
              </a:rPr>
              <a:t>dan </a:t>
            </a:r>
            <a:r>
              <a:rPr sz="3600" spc="-95" dirty="0" err="1">
                <a:solidFill>
                  <a:srgbClr val="434343"/>
                </a:solidFill>
                <a:latin typeface="Georgia"/>
                <a:cs typeface="Georgia"/>
              </a:rPr>
              <a:t>Luar</a:t>
            </a:r>
            <a:r>
              <a:rPr sz="3600" spc="-9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lang="en-GB" sz="3600" spc="-160" dirty="0">
                <a:solidFill>
                  <a:srgbClr val="434343"/>
                </a:solidFill>
                <a:latin typeface="Georgia"/>
                <a:cs typeface="Georgia"/>
              </a:rPr>
              <a:t>negeri</a:t>
            </a:r>
            <a:r>
              <a:rPr sz="3600" spc="-160" dirty="0">
                <a:solidFill>
                  <a:srgbClr val="434343"/>
                </a:solidFill>
                <a:latin typeface="Georgia"/>
                <a:cs typeface="Georgia"/>
              </a:rPr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9953" y="4191000"/>
            <a:ext cx="1064260" cy="1066800"/>
          </a:xfrm>
          <a:prstGeom prst="rect">
            <a:avLst/>
          </a:prstGeom>
          <a:solidFill>
            <a:srgbClr val="DCE1E3"/>
          </a:solidFill>
        </p:spPr>
        <p:txBody>
          <a:bodyPr vert="horz" wrap="square" lIns="0" tIns="280035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2205"/>
              </a:spcBef>
            </a:pPr>
            <a:r>
              <a:rPr sz="3200" b="1" spc="295" dirty="0">
                <a:solidFill>
                  <a:srgbClr val="414F53"/>
                </a:solidFill>
                <a:latin typeface="Times New Roman"/>
                <a:cs typeface="Times New Roman"/>
              </a:rPr>
              <a:t>02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4676" y="3796665"/>
            <a:ext cx="6808724" cy="3362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0" dirty="0">
                <a:solidFill>
                  <a:srgbClr val="434343"/>
                </a:solidFill>
                <a:latin typeface="Georgia"/>
                <a:cs typeface="Georgia"/>
              </a:rPr>
              <a:t>Menyiapkan </a:t>
            </a:r>
            <a:r>
              <a:rPr sz="3600" spc="-70" dirty="0">
                <a:solidFill>
                  <a:srgbClr val="434343"/>
                </a:solidFill>
                <a:latin typeface="Georgia"/>
                <a:cs typeface="Georgia"/>
              </a:rPr>
              <a:t>tenaga-tenaga </a:t>
            </a:r>
            <a:r>
              <a:rPr sz="3600" spc="-75" dirty="0">
                <a:solidFill>
                  <a:srgbClr val="434343"/>
                </a:solidFill>
                <a:latin typeface="Georgia"/>
                <a:cs typeface="Georgia"/>
              </a:rPr>
              <a:t>yang  </a:t>
            </a:r>
            <a:r>
              <a:rPr sz="3600" spc="-55" dirty="0">
                <a:solidFill>
                  <a:srgbClr val="434343"/>
                </a:solidFill>
                <a:latin typeface="Georgia"/>
                <a:cs typeface="Georgia"/>
              </a:rPr>
              <a:t>profesional </a:t>
            </a:r>
            <a:r>
              <a:rPr sz="3600" spc="-85" dirty="0">
                <a:solidFill>
                  <a:srgbClr val="434343"/>
                </a:solidFill>
                <a:latin typeface="Georgia"/>
                <a:cs typeface="Georgia"/>
              </a:rPr>
              <a:t>dalam </a:t>
            </a:r>
            <a:r>
              <a:rPr sz="3600" spc="-75" dirty="0" err="1">
                <a:solidFill>
                  <a:srgbClr val="434343"/>
                </a:solidFill>
                <a:latin typeface="Georgia"/>
                <a:cs typeface="Georgia"/>
              </a:rPr>
              <a:t>bidang</a:t>
            </a:r>
            <a:r>
              <a:rPr sz="3600" spc="-75" dirty="0">
                <a:solidFill>
                  <a:srgbClr val="434343"/>
                </a:solidFill>
                <a:latin typeface="Georgia"/>
                <a:cs typeface="Georgia"/>
              </a:rPr>
              <a:t>  </a:t>
            </a:r>
            <a:r>
              <a:rPr sz="3600" spc="-45" dirty="0" err="1">
                <a:solidFill>
                  <a:srgbClr val="434343"/>
                </a:solidFill>
                <a:latin typeface="Georgia"/>
                <a:cs typeface="Georgia"/>
              </a:rPr>
              <a:t>keperawatan</a:t>
            </a:r>
            <a:r>
              <a:rPr lang="en-GB" sz="3600" spc="-45" dirty="0">
                <a:solidFill>
                  <a:srgbClr val="434343"/>
                </a:solidFill>
                <a:latin typeface="Georgia"/>
                <a:cs typeface="Georgia"/>
              </a:rPr>
              <a:t> &amp; </a:t>
            </a:r>
            <a:r>
              <a:rPr lang="en-GB" sz="3600" spc="-45" dirty="0" err="1">
                <a:solidFill>
                  <a:srgbClr val="434343"/>
                </a:solidFill>
                <a:latin typeface="Georgia"/>
                <a:cs typeface="Georgia"/>
              </a:rPr>
              <a:t>kesehatan</a:t>
            </a:r>
            <a:r>
              <a:rPr sz="3600" spc="-45" dirty="0">
                <a:solidFill>
                  <a:srgbClr val="434343"/>
                </a:solidFill>
                <a:latin typeface="Georgia"/>
                <a:cs typeface="Georgia"/>
              </a:rPr>
              <a:t> sebagai </a:t>
            </a:r>
            <a:r>
              <a:rPr sz="3600" spc="-50" dirty="0">
                <a:solidFill>
                  <a:srgbClr val="434343"/>
                </a:solidFill>
                <a:latin typeface="Georgia"/>
                <a:cs typeface="Georgia"/>
              </a:rPr>
              <a:t>sebuah  </a:t>
            </a:r>
            <a:r>
              <a:rPr sz="3600" spc="-45" dirty="0">
                <a:solidFill>
                  <a:srgbClr val="434343"/>
                </a:solidFill>
                <a:latin typeface="Georgia"/>
                <a:cs typeface="Georgia"/>
              </a:rPr>
              <a:t>profesi </a:t>
            </a:r>
            <a:r>
              <a:rPr sz="3600" spc="-70" dirty="0">
                <a:solidFill>
                  <a:srgbClr val="434343"/>
                </a:solidFill>
                <a:latin typeface="Georgia"/>
                <a:cs typeface="Georgia"/>
              </a:rPr>
              <a:t>yang </a:t>
            </a:r>
            <a:r>
              <a:rPr sz="3600" spc="-114" dirty="0" err="1">
                <a:solidFill>
                  <a:srgbClr val="434343"/>
                </a:solidFill>
                <a:latin typeface="Georgia"/>
                <a:cs typeface="Georgia"/>
              </a:rPr>
              <a:t>mampu</a:t>
            </a:r>
            <a:endParaRPr lang="en-GB" sz="3600" spc="-114" dirty="0">
              <a:solidFill>
                <a:srgbClr val="434343"/>
              </a:solidFill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ID" sz="3600" spc="-114" dirty="0">
              <a:solidFill>
                <a:srgbClr val="434343"/>
              </a:solidFill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3600" dirty="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54676" y="5991542"/>
            <a:ext cx="49466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60" dirty="0" err="1">
                <a:solidFill>
                  <a:srgbClr val="434343"/>
                </a:solidFill>
                <a:latin typeface="Georgia"/>
                <a:cs typeface="Georgia"/>
              </a:rPr>
              <a:t>memberi</a:t>
            </a:r>
            <a:r>
              <a:rPr sz="3600" spc="-6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lang="en-GB" sz="3600" spc="-60" dirty="0" err="1">
                <a:solidFill>
                  <a:srgbClr val="434343"/>
                </a:solidFill>
                <a:latin typeface="Georgia"/>
                <a:cs typeface="Georgia"/>
              </a:rPr>
              <a:t>pelayanan</a:t>
            </a:r>
            <a:r>
              <a:rPr lang="en-GB" sz="3600" spc="-6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lang="en-GB" sz="3600" spc="-55" dirty="0" err="1">
                <a:solidFill>
                  <a:srgbClr val="434343"/>
                </a:solidFill>
                <a:latin typeface="Georgia"/>
                <a:cs typeface="Georgia"/>
              </a:rPr>
              <a:t>kes</a:t>
            </a:r>
            <a:r>
              <a:rPr lang="en-GB" sz="3600" spc="-55" dirty="0">
                <a:solidFill>
                  <a:srgbClr val="434343"/>
                </a:solidFill>
                <a:latin typeface="Georgia"/>
                <a:cs typeface="Georgia"/>
              </a:rPr>
              <a:t>.</a:t>
            </a:r>
            <a:endParaRPr sz="3600" dirty="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0259" y="2247900"/>
            <a:ext cx="1064260" cy="1064260"/>
          </a:xfrm>
          <a:prstGeom prst="rect">
            <a:avLst/>
          </a:prstGeom>
          <a:solidFill>
            <a:srgbClr val="DCE1E3"/>
          </a:solidFill>
        </p:spPr>
        <p:txBody>
          <a:bodyPr vert="horz" wrap="square" lIns="0" tIns="327025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575"/>
              </a:spcBef>
            </a:pPr>
            <a:r>
              <a:rPr sz="3200" b="1" spc="-5" dirty="0">
                <a:solidFill>
                  <a:srgbClr val="414F53"/>
                </a:solidFill>
                <a:latin typeface="Arial"/>
                <a:cs typeface="Arial"/>
              </a:rPr>
              <a:t>03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40400" y="238759"/>
            <a:ext cx="5265420" cy="307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132" y="3944301"/>
            <a:ext cx="1595630" cy="15601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3432809"/>
            <a:ext cx="2026285" cy="0"/>
          </a:xfrm>
          <a:custGeom>
            <a:avLst/>
            <a:gdLst/>
            <a:ahLst/>
            <a:cxnLst/>
            <a:rect l="l" t="t" r="r" b="b"/>
            <a:pathLst>
              <a:path w="2026285">
                <a:moveTo>
                  <a:pt x="0" y="0"/>
                </a:moveTo>
                <a:lnTo>
                  <a:pt x="2025777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28189" y="1621789"/>
            <a:ext cx="0" cy="1813560"/>
          </a:xfrm>
          <a:custGeom>
            <a:avLst/>
            <a:gdLst/>
            <a:ahLst/>
            <a:cxnLst/>
            <a:rect l="l" t="t" r="r" b="b"/>
            <a:pathLst>
              <a:path h="1813560">
                <a:moveTo>
                  <a:pt x="0" y="1813306"/>
                </a:moveTo>
                <a:lnTo>
                  <a:pt x="0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8189" y="1621789"/>
            <a:ext cx="8123555" cy="0"/>
          </a:xfrm>
          <a:custGeom>
            <a:avLst/>
            <a:gdLst/>
            <a:ahLst/>
            <a:cxnLst/>
            <a:rect l="l" t="t" r="r" b="b"/>
            <a:pathLst>
              <a:path w="8123555">
                <a:moveTo>
                  <a:pt x="0" y="0"/>
                </a:moveTo>
                <a:lnTo>
                  <a:pt x="8123174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51109" y="1621789"/>
            <a:ext cx="0" cy="1813560"/>
          </a:xfrm>
          <a:custGeom>
            <a:avLst/>
            <a:gdLst/>
            <a:ahLst/>
            <a:cxnLst/>
            <a:rect l="l" t="t" r="r" b="b"/>
            <a:pathLst>
              <a:path h="1813560">
                <a:moveTo>
                  <a:pt x="0" y="1813306"/>
                </a:moveTo>
                <a:lnTo>
                  <a:pt x="0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51109" y="3432809"/>
            <a:ext cx="2026285" cy="0"/>
          </a:xfrm>
          <a:custGeom>
            <a:avLst/>
            <a:gdLst/>
            <a:ahLst/>
            <a:cxnLst/>
            <a:rect l="l" t="t" r="r" b="b"/>
            <a:pathLst>
              <a:path w="2026284">
                <a:moveTo>
                  <a:pt x="0" y="0"/>
                </a:moveTo>
                <a:lnTo>
                  <a:pt x="2025777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91859" y="1620519"/>
            <a:ext cx="205740" cy="119380"/>
          </a:xfrm>
          <a:custGeom>
            <a:avLst/>
            <a:gdLst/>
            <a:ahLst/>
            <a:cxnLst/>
            <a:rect l="l" t="t" r="r" b="b"/>
            <a:pathLst>
              <a:path w="205739" h="119380">
                <a:moveTo>
                  <a:pt x="205739" y="0"/>
                </a:moveTo>
                <a:lnTo>
                  <a:pt x="0" y="0"/>
                </a:lnTo>
                <a:lnTo>
                  <a:pt x="102869" y="119379"/>
                </a:lnTo>
                <a:lnTo>
                  <a:pt x="205739" y="0"/>
                </a:lnTo>
                <a:close/>
              </a:path>
            </a:pathLst>
          </a:custGeom>
          <a:solidFill>
            <a:srgbClr val="566A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66620" y="1762760"/>
            <a:ext cx="7858759" cy="307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62600" y="436880"/>
            <a:ext cx="1064260" cy="1064260"/>
          </a:xfrm>
          <a:prstGeom prst="rect">
            <a:avLst/>
          </a:prstGeom>
          <a:solidFill>
            <a:srgbClr val="DCE1E3"/>
          </a:solidFill>
        </p:spPr>
        <p:txBody>
          <a:bodyPr vert="horz" wrap="square" lIns="0" tIns="327025" rIns="0" bIns="0" rtlCol="0">
            <a:spAutoFit/>
          </a:bodyPr>
          <a:lstStyle/>
          <a:p>
            <a:pPr marL="297815">
              <a:lnSpc>
                <a:spcPct val="100000"/>
              </a:lnSpc>
              <a:spcBef>
                <a:spcPts val="2575"/>
              </a:spcBef>
            </a:pPr>
            <a:r>
              <a:rPr sz="3200" b="1" spc="295" dirty="0">
                <a:solidFill>
                  <a:srgbClr val="414F53"/>
                </a:solidFill>
                <a:latin typeface="Times New Roman"/>
                <a:cs typeface="Times New Roman"/>
              </a:rPr>
              <a:t>04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5240" y="4513579"/>
            <a:ext cx="4541520" cy="562975"/>
          </a:xfrm>
          <a:prstGeom prst="rect">
            <a:avLst/>
          </a:prstGeom>
          <a:solidFill>
            <a:srgbClr val="414F53"/>
          </a:solidFill>
        </p:spPr>
        <p:txBody>
          <a:bodyPr vert="horz" wrap="square" lIns="0" tIns="69850" rIns="0" bIns="0" rtlCol="0">
            <a:spAutoFit/>
          </a:bodyPr>
          <a:lstStyle/>
          <a:p>
            <a:pPr marL="1143635">
              <a:lnSpc>
                <a:spcPct val="100000"/>
              </a:lnSpc>
              <a:spcBef>
                <a:spcPts val="550"/>
              </a:spcBef>
            </a:pPr>
            <a:r>
              <a:rPr sz="3200" spc="-280" dirty="0">
                <a:solidFill>
                  <a:srgbClr val="F1F1F1"/>
                </a:solidFill>
                <a:latin typeface="Georgia"/>
                <a:cs typeface="Georgia"/>
              </a:rPr>
              <a:t>LULUSAN</a:t>
            </a:r>
            <a:r>
              <a:rPr sz="3200" spc="-120" dirty="0">
                <a:solidFill>
                  <a:srgbClr val="F1F1F1"/>
                </a:solidFill>
                <a:latin typeface="Georgia"/>
                <a:cs typeface="Georgia"/>
              </a:rPr>
              <a:t>  </a:t>
            </a:r>
            <a:r>
              <a:rPr sz="3200" spc="-140" dirty="0">
                <a:solidFill>
                  <a:srgbClr val="F1F1F1"/>
                </a:solidFill>
                <a:latin typeface="Georgia"/>
                <a:cs typeface="Georgia"/>
              </a:rPr>
              <a:t>D3</a:t>
            </a:r>
            <a:r>
              <a:rPr lang="en-GB" sz="3200" spc="-140" dirty="0">
                <a:solidFill>
                  <a:srgbClr val="F1F1F1"/>
                </a:solidFill>
                <a:latin typeface="Georgia"/>
                <a:cs typeface="Georgia"/>
              </a:rPr>
              <a:t> &amp; S1</a:t>
            </a:r>
            <a:endParaRPr sz="3200" dirty="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005" y="5158422"/>
            <a:ext cx="1135316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  <a:tabLst>
                <a:tab pos="4554855" algn="l"/>
              </a:tabLst>
            </a:pPr>
            <a:r>
              <a:rPr lang="en-GB" sz="3200" spc="-70" dirty="0">
                <a:solidFill>
                  <a:srgbClr val="434343"/>
                </a:solidFill>
                <a:latin typeface="Georgia"/>
                <a:cs typeface="Georgia"/>
              </a:rPr>
              <a:t>M</a:t>
            </a:r>
            <a:r>
              <a:rPr sz="3200" spc="-80" dirty="0" err="1">
                <a:solidFill>
                  <a:srgbClr val="434343"/>
                </a:solidFill>
                <a:latin typeface="Georgia"/>
                <a:cs typeface="Georgia"/>
              </a:rPr>
              <a:t>asih</a:t>
            </a:r>
            <a:r>
              <a:rPr sz="3200" spc="-8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40" dirty="0">
                <a:solidFill>
                  <a:srgbClr val="434343"/>
                </a:solidFill>
                <a:latin typeface="Georgia"/>
                <a:cs typeface="Georgia"/>
              </a:rPr>
              <a:t>terbuka </a:t>
            </a:r>
            <a:r>
              <a:rPr sz="3200" spc="-55" dirty="0">
                <a:solidFill>
                  <a:srgbClr val="434343"/>
                </a:solidFill>
                <a:latin typeface="Georgia"/>
                <a:cs typeface="Georgia"/>
              </a:rPr>
              <a:t>kesempatan </a:t>
            </a:r>
            <a:r>
              <a:rPr sz="3200" spc="-40" dirty="0">
                <a:solidFill>
                  <a:srgbClr val="434343"/>
                </a:solidFill>
                <a:latin typeface="Georgia"/>
                <a:cs typeface="Georgia"/>
              </a:rPr>
              <a:t>kerja </a:t>
            </a:r>
            <a:r>
              <a:rPr sz="3200" spc="-55" dirty="0">
                <a:solidFill>
                  <a:srgbClr val="434343"/>
                </a:solidFill>
                <a:latin typeface="Georgia"/>
                <a:cs typeface="Georgia"/>
              </a:rPr>
              <a:t>di </a:t>
            </a:r>
            <a:r>
              <a:rPr sz="3200" spc="-40" dirty="0">
                <a:solidFill>
                  <a:srgbClr val="434343"/>
                </a:solidFill>
                <a:latin typeface="Georgia"/>
                <a:cs typeface="Georgia"/>
              </a:rPr>
              <a:t>berbagai  </a:t>
            </a:r>
            <a:r>
              <a:rPr sz="3200" spc="-145" dirty="0">
                <a:solidFill>
                  <a:srgbClr val="434343"/>
                </a:solidFill>
                <a:latin typeface="Georgia"/>
                <a:cs typeface="Georgia"/>
              </a:rPr>
              <a:t>Rumah</a:t>
            </a:r>
            <a:r>
              <a:rPr sz="3200" spc="-6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95" dirty="0">
                <a:solidFill>
                  <a:srgbClr val="434343"/>
                </a:solidFill>
                <a:latin typeface="Georgia"/>
                <a:cs typeface="Georgia"/>
              </a:rPr>
              <a:t>Sakit,</a:t>
            </a:r>
            <a:r>
              <a:rPr sz="3200" spc="-4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75" dirty="0" err="1">
                <a:solidFill>
                  <a:srgbClr val="434343"/>
                </a:solidFill>
                <a:latin typeface="Georgia"/>
                <a:cs typeface="Georgia"/>
              </a:rPr>
              <a:t>Puskesmas,</a:t>
            </a:r>
            <a:r>
              <a:rPr sz="3200" spc="-95" dirty="0" err="1">
                <a:solidFill>
                  <a:srgbClr val="434343"/>
                </a:solidFill>
                <a:latin typeface="Georgia"/>
                <a:cs typeface="Georgia"/>
              </a:rPr>
              <a:t>Klinik</a:t>
            </a:r>
            <a:r>
              <a:rPr sz="3200" spc="-95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Kesehatan </a:t>
            </a:r>
            <a:r>
              <a:rPr sz="3200" spc="-50" dirty="0">
                <a:solidFill>
                  <a:srgbClr val="434343"/>
                </a:solidFill>
                <a:latin typeface="Georgia"/>
                <a:cs typeface="Georgia"/>
              </a:rPr>
              <a:t>baik </a:t>
            </a:r>
            <a:r>
              <a:rPr sz="3200" spc="-75" dirty="0">
                <a:solidFill>
                  <a:srgbClr val="434343"/>
                </a:solidFill>
                <a:latin typeface="Georgia"/>
                <a:cs typeface="Georgia"/>
              </a:rPr>
              <a:t>didalam </a:t>
            </a:r>
            <a:r>
              <a:rPr sz="3200" spc="-95" dirty="0">
                <a:solidFill>
                  <a:srgbClr val="434343"/>
                </a:solidFill>
                <a:latin typeface="Georgia"/>
                <a:cs typeface="Georgia"/>
              </a:rPr>
              <a:t>maupun  </a:t>
            </a:r>
            <a:r>
              <a:rPr sz="3200" spc="-50" dirty="0">
                <a:solidFill>
                  <a:srgbClr val="434343"/>
                </a:solidFill>
                <a:latin typeface="Georgia"/>
                <a:cs typeface="Georgia"/>
              </a:rPr>
              <a:t>diluar</a:t>
            </a:r>
            <a:r>
              <a:rPr sz="3200" spc="-7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3200" spc="-60" dirty="0">
                <a:solidFill>
                  <a:srgbClr val="434343"/>
                </a:solidFill>
                <a:latin typeface="Georgia"/>
                <a:cs typeface="Georgia"/>
              </a:rPr>
              <a:t>negeri.</a:t>
            </a:r>
            <a:endParaRPr sz="3200" dirty="0">
              <a:latin typeface="Georgia"/>
              <a:cs typeface="Georg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5" y="152400"/>
            <a:ext cx="1954799" cy="18711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9460" y="6858000"/>
                </a:lnTo>
                <a:lnTo>
                  <a:pt x="1218946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6740" y="1094739"/>
            <a:ext cx="4681219" cy="467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30540" y="3360420"/>
            <a:ext cx="1137181" cy="2225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6859" y="3421379"/>
            <a:ext cx="2672079" cy="2390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53909" y="3424634"/>
            <a:ext cx="2144395" cy="1848485"/>
          </a:xfrm>
          <a:custGeom>
            <a:avLst/>
            <a:gdLst/>
            <a:ahLst/>
            <a:cxnLst/>
            <a:rect l="l" t="t" r="r" b="b"/>
            <a:pathLst>
              <a:path w="2144395" h="1848485">
                <a:moveTo>
                  <a:pt x="2114550" y="0"/>
                </a:moveTo>
                <a:lnTo>
                  <a:pt x="2105318" y="716"/>
                </a:lnTo>
                <a:lnTo>
                  <a:pt x="2101469" y="1444"/>
                </a:lnTo>
                <a:lnTo>
                  <a:pt x="0" y="1802812"/>
                </a:lnTo>
                <a:lnTo>
                  <a:pt x="38608" y="1847897"/>
                </a:lnTo>
                <a:lnTo>
                  <a:pt x="2140077" y="46402"/>
                </a:lnTo>
                <a:lnTo>
                  <a:pt x="2143573" y="31148"/>
                </a:lnTo>
                <a:lnTo>
                  <a:pt x="2144236" y="22002"/>
                </a:lnTo>
                <a:lnTo>
                  <a:pt x="2141612" y="15309"/>
                </a:lnTo>
                <a:lnTo>
                  <a:pt x="2135251" y="7413"/>
                </a:lnTo>
                <a:lnTo>
                  <a:pt x="2125686" y="1498"/>
                </a:lnTo>
                <a:lnTo>
                  <a:pt x="2114550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8383" y="4427982"/>
            <a:ext cx="1378585" cy="708660"/>
          </a:xfrm>
          <a:custGeom>
            <a:avLst/>
            <a:gdLst/>
            <a:ahLst/>
            <a:cxnLst/>
            <a:rect l="l" t="t" r="r" b="b"/>
            <a:pathLst>
              <a:path w="1378584" h="708660">
                <a:moveTo>
                  <a:pt x="730250" y="0"/>
                </a:moveTo>
                <a:lnTo>
                  <a:pt x="0" y="625983"/>
                </a:lnTo>
                <a:lnTo>
                  <a:pt x="645033" y="708279"/>
                </a:lnTo>
                <a:lnTo>
                  <a:pt x="1378331" y="79629"/>
                </a:lnTo>
                <a:lnTo>
                  <a:pt x="7302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90689" y="4534280"/>
            <a:ext cx="753745" cy="1275715"/>
          </a:xfrm>
          <a:custGeom>
            <a:avLst/>
            <a:gdLst/>
            <a:ahLst/>
            <a:cxnLst/>
            <a:rect l="l" t="t" r="r" b="b"/>
            <a:pathLst>
              <a:path w="753745" h="1275714">
                <a:moveTo>
                  <a:pt x="753236" y="0"/>
                </a:moveTo>
                <a:lnTo>
                  <a:pt x="19938" y="628650"/>
                </a:lnTo>
                <a:lnTo>
                  <a:pt x="0" y="1275676"/>
                </a:lnTo>
                <a:lnTo>
                  <a:pt x="730376" y="649605"/>
                </a:lnTo>
                <a:lnTo>
                  <a:pt x="753236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23858" y="2659252"/>
            <a:ext cx="1522049" cy="757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1777" y="2492375"/>
            <a:ext cx="6616180" cy="439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Menjadikan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institusi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pendidikan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kesehatan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unggul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inovatif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berintegritas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menghasilkan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kesehatan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berbudi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pekerti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tingkat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nasional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internasional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2033</a:t>
            </a:r>
            <a:endParaRPr lang="en-ID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ID" sz="3200" dirty="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2090" y="252412"/>
            <a:ext cx="1845056" cy="10747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2090" y="1349946"/>
            <a:ext cx="7113651" cy="10747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341" y="-15127"/>
            <a:ext cx="1839574" cy="15391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5400" y="-66380"/>
            <a:ext cx="4483100" cy="4271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5029" y="3506470"/>
            <a:ext cx="1144905" cy="1072515"/>
          </a:xfrm>
          <a:custGeom>
            <a:avLst/>
            <a:gdLst/>
            <a:ahLst/>
            <a:cxnLst/>
            <a:rect l="l" t="t" r="r" b="b"/>
            <a:pathLst>
              <a:path w="1144904" h="1072514">
                <a:moveTo>
                  <a:pt x="1144397" y="0"/>
                </a:moveTo>
                <a:lnTo>
                  <a:pt x="1144397" y="1072006"/>
                </a:lnTo>
                <a:lnTo>
                  <a:pt x="0" y="1072006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00850" y="3506471"/>
            <a:ext cx="1885950" cy="1044308"/>
          </a:xfrm>
          <a:custGeom>
            <a:avLst/>
            <a:gdLst/>
            <a:ahLst/>
            <a:cxnLst/>
            <a:rect l="l" t="t" r="r" b="b"/>
            <a:pathLst>
              <a:path w="751204" h="1052195">
                <a:moveTo>
                  <a:pt x="751204" y="1052194"/>
                </a:moveTo>
                <a:lnTo>
                  <a:pt x="0" y="1052194"/>
                </a:lnTo>
                <a:lnTo>
                  <a:pt x="0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9064" y="1525376"/>
            <a:ext cx="3050771" cy="1132903"/>
          </a:xfrm>
          <a:custGeom>
            <a:avLst/>
            <a:gdLst/>
            <a:ahLst/>
            <a:cxnLst/>
            <a:rect l="l" t="t" r="r" b="b"/>
            <a:pathLst>
              <a:path w="1236979" h="804544">
                <a:moveTo>
                  <a:pt x="0" y="804418"/>
                </a:moveTo>
                <a:lnTo>
                  <a:pt x="0" y="0"/>
                </a:lnTo>
                <a:lnTo>
                  <a:pt x="1236471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35879" y="2694304"/>
            <a:ext cx="368300" cy="655320"/>
          </a:xfrm>
          <a:prstGeom prst="rect">
            <a:avLst/>
          </a:prstGeom>
          <a:solidFill>
            <a:srgbClr val="DCE1E3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73025">
              <a:lnSpc>
                <a:spcPct val="100000"/>
              </a:lnSpc>
            </a:pPr>
            <a:r>
              <a:rPr sz="1600" spc="-15" dirty="0">
                <a:solidFill>
                  <a:srgbClr val="414F53"/>
                </a:solidFill>
                <a:latin typeface="Arial"/>
                <a:cs typeface="Arial"/>
              </a:rPr>
              <a:t>01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08318" y="2502217"/>
            <a:ext cx="368300" cy="848360"/>
          </a:xfrm>
          <a:custGeom>
            <a:avLst/>
            <a:gdLst/>
            <a:ahLst/>
            <a:cxnLst/>
            <a:rect l="l" t="t" r="r" b="b"/>
            <a:pathLst>
              <a:path w="368300" h="848360">
                <a:moveTo>
                  <a:pt x="0" y="848360"/>
                </a:moveTo>
                <a:lnTo>
                  <a:pt x="368300" y="848360"/>
                </a:lnTo>
                <a:lnTo>
                  <a:pt x="368300" y="0"/>
                </a:lnTo>
                <a:lnTo>
                  <a:pt x="0" y="0"/>
                </a:lnTo>
                <a:lnTo>
                  <a:pt x="0" y="848360"/>
                </a:lnTo>
                <a:close/>
              </a:path>
            </a:pathLst>
          </a:custGeom>
          <a:solidFill>
            <a:srgbClr val="B8C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97218" y="2901186"/>
            <a:ext cx="2489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414F53"/>
                </a:solidFill>
                <a:latin typeface="Arial"/>
                <a:cs typeface="Arial"/>
              </a:rPr>
              <a:t>02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80757" y="2311717"/>
            <a:ext cx="368300" cy="1051560"/>
          </a:xfrm>
          <a:custGeom>
            <a:avLst/>
            <a:gdLst/>
            <a:ahLst/>
            <a:cxnLst/>
            <a:rect l="l" t="t" r="r" b="b"/>
            <a:pathLst>
              <a:path w="368300" h="1051560">
                <a:moveTo>
                  <a:pt x="0" y="1051560"/>
                </a:moveTo>
                <a:lnTo>
                  <a:pt x="368300" y="1051560"/>
                </a:lnTo>
                <a:lnTo>
                  <a:pt x="368300" y="0"/>
                </a:lnTo>
                <a:lnTo>
                  <a:pt x="0" y="0"/>
                </a:lnTo>
                <a:lnTo>
                  <a:pt x="0" y="1051560"/>
                </a:lnTo>
                <a:close/>
              </a:path>
            </a:pathLst>
          </a:custGeom>
          <a:solidFill>
            <a:srgbClr val="95A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11545" y="2726700"/>
            <a:ext cx="838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414F53"/>
                </a:solidFill>
                <a:latin typeface="Arial"/>
                <a:cs typeface="Arial"/>
              </a:rPr>
              <a:t>03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69459" y="3070860"/>
            <a:ext cx="154940" cy="279400"/>
          </a:xfrm>
          <a:custGeom>
            <a:avLst/>
            <a:gdLst/>
            <a:ahLst/>
            <a:cxnLst/>
            <a:rect l="l" t="t" r="r" b="b"/>
            <a:pathLst>
              <a:path w="154939" h="279400">
                <a:moveTo>
                  <a:pt x="0" y="279400"/>
                </a:moveTo>
                <a:lnTo>
                  <a:pt x="154939" y="279400"/>
                </a:lnTo>
                <a:lnTo>
                  <a:pt x="154939" y="0"/>
                </a:lnTo>
                <a:lnTo>
                  <a:pt x="0" y="0"/>
                </a:lnTo>
                <a:lnTo>
                  <a:pt x="0" y="279400"/>
                </a:lnTo>
                <a:close/>
              </a:path>
            </a:pathLst>
          </a:custGeom>
          <a:solidFill>
            <a:srgbClr val="B8C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69459" y="3505200"/>
            <a:ext cx="154940" cy="281940"/>
          </a:xfrm>
          <a:custGeom>
            <a:avLst/>
            <a:gdLst/>
            <a:ahLst/>
            <a:cxnLst/>
            <a:rect l="l" t="t" r="r" b="b"/>
            <a:pathLst>
              <a:path w="154939" h="281939">
                <a:moveTo>
                  <a:pt x="0" y="281939"/>
                </a:moveTo>
                <a:lnTo>
                  <a:pt x="154939" y="281939"/>
                </a:lnTo>
                <a:lnTo>
                  <a:pt x="154939" y="0"/>
                </a:lnTo>
                <a:lnTo>
                  <a:pt x="0" y="0"/>
                </a:lnTo>
                <a:lnTo>
                  <a:pt x="0" y="281939"/>
                </a:lnTo>
                <a:close/>
              </a:path>
            </a:pathLst>
          </a:custGeom>
          <a:solidFill>
            <a:srgbClr val="B8C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72659" y="3157220"/>
            <a:ext cx="165100" cy="193040"/>
          </a:xfrm>
          <a:custGeom>
            <a:avLst/>
            <a:gdLst/>
            <a:ahLst/>
            <a:cxnLst/>
            <a:rect l="l" t="t" r="r" b="b"/>
            <a:pathLst>
              <a:path w="165100" h="193039">
                <a:moveTo>
                  <a:pt x="0" y="193040"/>
                </a:moveTo>
                <a:lnTo>
                  <a:pt x="165100" y="193040"/>
                </a:lnTo>
                <a:lnTo>
                  <a:pt x="165100" y="0"/>
                </a:lnTo>
                <a:lnTo>
                  <a:pt x="0" y="0"/>
                </a:lnTo>
                <a:lnTo>
                  <a:pt x="0" y="193040"/>
                </a:lnTo>
                <a:close/>
              </a:path>
            </a:pathLst>
          </a:custGeom>
          <a:solidFill>
            <a:srgbClr val="B8C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2659" y="3505200"/>
            <a:ext cx="165100" cy="193040"/>
          </a:xfrm>
          <a:custGeom>
            <a:avLst/>
            <a:gdLst/>
            <a:ahLst/>
            <a:cxnLst/>
            <a:rect l="l" t="t" r="r" b="b"/>
            <a:pathLst>
              <a:path w="165100" h="193039">
                <a:moveTo>
                  <a:pt x="0" y="193039"/>
                </a:moveTo>
                <a:lnTo>
                  <a:pt x="165100" y="193039"/>
                </a:lnTo>
                <a:lnTo>
                  <a:pt x="165100" y="0"/>
                </a:lnTo>
                <a:lnTo>
                  <a:pt x="0" y="0"/>
                </a:lnTo>
                <a:lnTo>
                  <a:pt x="0" y="193039"/>
                </a:lnTo>
                <a:close/>
              </a:path>
            </a:pathLst>
          </a:custGeom>
          <a:solidFill>
            <a:srgbClr val="B8C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2458" y="3350259"/>
            <a:ext cx="3558541" cy="154305"/>
          </a:xfrm>
          <a:custGeom>
            <a:avLst/>
            <a:gdLst/>
            <a:ahLst/>
            <a:cxnLst/>
            <a:rect l="l" t="t" r="r" b="b"/>
            <a:pathLst>
              <a:path w="2893059" h="154939">
                <a:moveTo>
                  <a:pt x="0" y="154939"/>
                </a:moveTo>
                <a:lnTo>
                  <a:pt x="2893060" y="154939"/>
                </a:lnTo>
                <a:lnTo>
                  <a:pt x="2893060" y="0"/>
                </a:lnTo>
                <a:lnTo>
                  <a:pt x="0" y="0"/>
                </a:lnTo>
                <a:lnTo>
                  <a:pt x="0" y="154939"/>
                </a:lnTo>
                <a:close/>
              </a:path>
            </a:pathLst>
          </a:custGeom>
          <a:solidFill>
            <a:srgbClr val="B8C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630541" y="1511046"/>
            <a:ext cx="422148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spc="-50" dirty="0">
                <a:solidFill>
                  <a:srgbClr val="434343"/>
                </a:solidFill>
                <a:latin typeface="Georgia"/>
                <a:cs typeface="Georgia"/>
              </a:rPr>
              <a:t>.</a:t>
            </a:r>
            <a:endParaRPr sz="2100" dirty="0">
              <a:latin typeface="Georgia"/>
              <a:cs typeface="Georgi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" y="91141"/>
            <a:ext cx="2158171" cy="19021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1800" y="97295"/>
            <a:ext cx="8541145" cy="106218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PERAWAT KEREN</a:t>
            </a:r>
          </a:p>
        </p:txBody>
      </p:sp>
      <p:sp>
        <p:nvSpPr>
          <p:cNvPr id="23" name="object 9"/>
          <p:cNvSpPr/>
          <p:nvPr/>
        </p:nvSpPr>
        <p:spPr>
          <a:xfrm>
            <a:off x="6604626" y="2089614"/>
            <a:ext cx="349258" cy="1326781"/>
          </a:xfrm>
          <a:custGeom>
            <a:avLst/>
            <a:gdLst/>
            <a:ahLst/>
            <a:cxnLst/>
            <a:rect l="l" t="t" r="r" b="b"/>
            <a:pathLst>
              <a:path w="368300" h="1051560">
                <a:moveTo>
                  <a:pt x="0" y="1051560"/>
                </a:moveTo>
                <a:lnTo>
                  <a:pt x="368300" y="1051560"/>
                </a:lnTo>
                <a:lnTo>
                  <a:pt x="368300" y="0"/>
                </a:lnTo>
                <a:lnTo>
                  <a:pt x="0" y="0"/>
                </a:lnTo>
                <a:lnTo>
                  <a:pt x="0" y="1051560"/>
                </a:lnTo>
                <a:close/>
              </a:path>
            </a:pathLst>
          </a:custGeom>
          <a:solidFill>
            <a:srgbClr val="95A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88" y="1847035"/>
            <a:ext cx="458951" cy="1517511"/>
          </a:xfrm>
          <a:prstGeom prst="rect">
            <a:avLst/>
          </a:prstGeom>
        </p:spPr>
      </p:pic>
      <p:sp>
        <p:nvSpPr>
          <p:cNvPr id="25" name="object 10"/>
          <p:cNvSpPr txBox="1"/>
          <p:nvPr/>
        </p:nvSpPr>
        <p:spPr>
          <a:xfrm>
            <a:off x="6501333" y="2592080"/>
            <a:ext cx="838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414F53"/>
                </a:solidFill>
                <a:latin typeface="Arial"/>
                <a:cs typeface="Arial"/>
              </a:rPr>
              <a:t>0</a:t>
            </a:r>
            <a:r>
              <a:rPr lang="en-US" sz="1600" spc="-15" dirty="0">
                <a:solidFill>
                  <a:srgbClr val="414F53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6" name="object 10"/>
          <p:cNvSpPr txBox="1"/>
          <p:nvPr/>
        </p:nvSpPr>
        <p:spPr>
          <a:xfrm>
            <a:off x="7030388" y="2375873"/>
            <a:ext cx="838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414F53"/>
                </a:solidFill>
                <a:latin typeface="Arial"/>
                <a:cs typeface="Arial"/>
              </a:rPr>
              <a:t>0</a:t>
            </a:r>
            <a:r>
              <a:rPr lang="en-US" sz="1600" spc="-15" dirty="0">
                <a:solidFill>
                  <a:srgbClr val="414F53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3"/>
          <p:cNvSpPr/>
          <p:nvPr/>
        </p:nvSpPr>
        <p:spPr>
          <a:xfrm>
            <a:off x="4837429" y="3413968"/>
            <a:ext cx="1446278" cy="2148632"/>
          </a:xfrm>
          <a:custGeom>
            <a:avLst/>
            <a:gdLst/>
            <a:ahLst/>
            <a:cxnLst/>
            <a:rect l="l" t="t" r="r" b="b"/>
            <a:pathLst>
              <a:path w="1144904" h="1072514">
                <a:moveTo>
                  <a:pt x="1144397" y="0"/>
                </a:moveTo>
                <a:lnTo>
                  <a:pt x="1144397" y="1072006"/>
                </a:lnTo>
                <a:lnTo>
                  <a:pt x="0" y="1072006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"/>
          <p:cNvSpPr/>
          <p:nvPr/>
        </p:nvSpPr>
        <p:spPr>
          <a:xfrm>
            <a:off x="7339533" y="3472147"/>
            <a:ext cx="4173413" cy="2329893"/>
          </a:xfrm>
          <a:custGeom>
            <a:avLst/>
            <a:gdLst/>
            <a:ahLst/>
            <a:cxnLst/>
            <a:rect l="l" t="t" r="r" b="b"/>
            <a:pathLst>
              <a:path w="751204" h="1052195">
                <a:moveTo>
                  <a:pt x="751204" y="1052194"/>
                </a:moveTo>
                <a:lnTo>
                  <a:pt x="0" y="1052194"/>
                </a:lnTo>
                <a:lnTo>
                  <a:pt x="0" y="0"/>
                </a:lnTo>
              </a:path>
            </a:pathLst>
          </a:custGeom>
          <a:ln w="12700">
            <a:solidFill>
              <a:srgbClr val="414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Rectangle 30"/>
          <p:cNvSpPr/>
          <p:nvPr/>
        </p:nvSpPr>
        <p:spPr>
          <a:xfrm>
            <a:off x="8349836" y="1133741"/>
            <a:ext cx="3163110" cy="935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400" dirty="0">
                <a:solidFill>
                  <a:srgbClr val="C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KREATIF</a:t>
            </a:r>
            <a:endParaRPr lang="en-US" sz="5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9022" y="4209710"/>
            <a:ext cx="3703321" cy="935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400" dirty="0">
                <a:solidFill>
                  <a:srgbClr val="7030A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EDUKATIF</a:t>
            </a:r>
            <a:endParaRPr lang="en-US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6399" y="4644448"/>
            <a:ext cx="6096000" cy="14792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400" dirty="0">
                <a:solidFill>
                  <a:schemeClr val="accent5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RELIGUS</a:t>
            </a:r>
            <a:endParaRPr lang="en-US" sz="54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83373" y="3598234"/>
            <a:ext cx="6096000" cy="14792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4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ID" sz="5400" dirty="0">
                <a:solidFill>
                  <a:srgbClr val="FFC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EMPATY</a:t>
            </a:r>
            <a:endParaRPr lang="en-US" sz="5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59411" y="5802040"/>
            <a:ext cx="4537845" cy="935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4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NASIONALIS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826" y="2089614"/>
            <a:ext cx="1674548" cy="18458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36" y="2225489"/>
            <a:ext cx="2061419" cy="2056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539</Words>
  <Application>Microsoft Office PowerPoint</Application>
  <PresentationFormat>Widescreen</PresentationFormat>
  <Paragraphs>96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Adobe Garamond Pro Bold</vt:lpstr>
      <vt:lpstr>Arial</vt:lpstr>
      <vt:lpstr>Arial Black</vt:lpstr>
      <vt:lpstr>Arial Rounded MT Bold</vt:lpstr>
      <vt:lpstr>Bahnschrift</vt:lpstr>
      <vt:lpstr>Calibri</vt:lpstr>
      <vt:lpstr>Georgia</vt:lpstr>
      <vt:lpstr>Times New Roman</vt:lpstr>
      <vt:lpstr>Office Theme</vt:lpstr>
      <vt:lpstr>    PROFIL STIKES  PAMENTAS     PROGRAM D-III KEPERAWATAN PROGRAM S1 ADMINISTRASI RS  </vt:lpstr>
      <vt:lpstr>STIKes Pamentas adalah Sekolah Tinggi Ilmu Kesehatan yang saat  ini memiliki 2 Program Studi yaitu :</vt:lpstr>
      <vt:lpstr>PowerPoint Presentation</vt:lpstr>
      <vt:lpstr>PowerPoint Presentation</vt:lpstr>
      <vt:lpstr>PowerPoint Presentation</vt:lpstr>
      <vt:lpstr>Menyiapkan Tenaga  Keperawatan untuk  Bekerja di dalam  dan Luar negeri.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BIAYA MASUK STIKES PAMENTAS TA. 2025/2026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PRESENTATIONLOAD</dc:title>
  <dc:creator>PresentationLoad</dc:creator>
  <cp:keywords>PowerPoint Templates</cp:keywords>
  <cp:lastModifiedBy>HP</cp:lastModifiedBy>
  <cp:revision>23</cp:revision>
  <dcterms:created xsi:type="dcterms:W3CDTF">2018-09-10T22:23:26Z</dcterms:created>
  <dcterms:modified xsi:type="dcterms:W3CDTF">2024-12-18T08:40:26Z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2018-09-10T00:00:00Z</vt:filetime>
  </property>
</Properties>
</file>